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60" r:id="rId2"/>
    <p:sldId id="283" r:id="rId3"/>
    <p:sldId id="280" r:id="rId4"/>
    <p:sldId id="287" r:id="rId5"/>
    <p:sldId id="286" r:id="rId6"/>
    <p:sldId id="284" r:id="rId7"/>
    <p:sldId id="279" r:id="rId8"/>
    <p:sldId id="282" r:id="rId9"/>
    <p:sldId id="263" r:id="rId10"/>
    <p:sldId id="288" r:id="rId11"/>
    <p:sldId id="271" r:id="rId12"/>
    <p:sldId id="285" r:id="rId13"/>
    <p:sldId id="289" r:id="rId14"/>
    <p:sldId id="277" r:id="rId15"/>
    <p:sldId id="270" r:id="rId16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0"/>
  </p:normalViewPr>
  <p:slideViewPr>
    <p:cSldViewPr>
      <p:cViewPr varScale="1">
        <p:scale>
          <a:sx n="103" d="100"/>
          <a:sy n="103" d="100"/>
        </p:scale>
        <p:origin x="-21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151BB9-A7B2-4686-9FAD-2302B7FE8B35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69C60B2B-F96F-4373-BDA1-23D0F0F08232}">
      <dgm:prSet phldrT="[Text]"/>
      <dgm:spPr>
        <a:solidFill>
          <a:srgbClr val="FF0000"/>
        </a:solidFill>
      </dgm:spPr>
      <dgm:t>
        <a:bodyPr/>
        <a:lstStyle/>
        <a:p>
          <a:r>
            <a:rPr lang="ru-RU" dirty="0" smtClean="0"/>
            <a:t>Задължителен и пряко приложим в ЕС от 25.05.2018 г.</a:t>
          </a:r>
          <a:endParaRPr lang="bg-BG" dirty="0"/>
        </a:p>
      </dgm:t>
    </dgm:pt>
    <dgm:pt modelId="{8754F2C1-9855-4EF0-BC9A-A1517FC87FEB}" type="parTrans" cxnId="{6803256E-D689-4942-A9BB-DECE7E7EEC8C}">
      <dgm:prSet/>
      <dgm:spPr/>
      <dgm:t>
        <a:bodyPr/>
        <a:lstStyle/>
        <a:p>
          <a:endParaRPr lang="bg-BG"/>
        </a:p>
      </dgm:t>
    </dgm:pt>
    <dgm:pt modelId="{D0D2E35C-87AE-4761-9676-6565CB85CAEC}" type="sibTrans" cxnId="{6803256E-D689-4942-A9BB-DECE7E7EEC8C}">
      <dgm:prSet/>
      <dgm:spPr/>
      <dgm:t>
        <a:bodyPr/>
        <a:lstStyle/>
        <a:p>
          <a:endParaRPr lang="bg-BG"/>
        </a:p>
      </dgm:t>
    </dgm:pt>
    <dgm:pt modelId="{6B51D6E4-0A7C-4F02-B69B-B539893E2617}">
      <dgm:prSet phldrT="[Text]"/>
      <dgm:spPr>
        <a:solidFill>
          <a:srgbClr val="00B0F0"/>
        </a:solidFill>
      </dgm:spPr>
      <dgm:t>
        <a:bodyPr/>
        <a:lstStyle/>
        <a:p>
          <a:r>
            <a:rPr lang="ru-RU" dirty="0" smtClean="0"/>
            <a:t>Обхваща всички публични и частни администратори </a:t>
          </a:r>
          <a:endParaRPr lang="bg-BG" dirty="0"/>
        </a:p>
      </dgm:t>
    </dgm:pt>
    <dgm:pt modelId="{C9973F72-A5E6-4780-B20A-7EDB0C7AD333}" type="parTrans" cxnId="{27AA16CA-58BB-4710-B467-950BB342BD35}">
      <dgm:prSet/>
      <dgm:spPr/>
      <dgm:t>
        <a:bodyPr/>
        <a:lstStyle/>
        <a:p>
          <a:endParaRPr lang="bg-BG"/>
        </a:p>
      </dgm:t>
    </dgm:pt>
    <dgm:pt modelId="{03D0123A-86BF-46DE-A28D-212CA6BBB78D}" type="sibTrans" cxnId="{27AA16CA-58BB-4710-B467-950BB342BD35}">
      <dgm:prSet/>
      <dgm:spPr/>
      <dgm:t>
        <a:bodyPr/>
        <a:lstStyle/>
        <a:p>
          <a:endParaRPr lang="bg-BG"/>
        </a:p>
      </dgm:t>
    </dgm:pt>
    <dgm:pt modelId="{3644AAF3-7573-4BE2-88CD-76799FDA5645}">
      <dgm:prSet phldrT="[Text]"/>
      <dgm:spPr>
        <a:solidFill>
          <a:srgbClr val="00B050"/>
        </a:solidFill>
      </dgm:spPr>
      <dgm:t>
        <a:bodyPr/>
        <a:lstStyle/>
        <a:p>
          <a:r>
            <a:rPr lang="ru-RU" dirty="0" smtClean="0"/>
            <a:t>Отпада уведомяването (регистрацията) в КЗЛД</a:t>
          </a:r>
          <a:endParaRPr lang="bg-BG" dirty="0"/>
        </a:p>
      </dgm:t>
    </dgm:pt>
    <dgm:pt modelId="{60EA1CF4-A367-44F6-90A4-EE00332B7300}" type="parTrans" cxnId="{3A636165-5709-4902-894D-01BB4C8DDABD}">
      <dgm:prSet/>
      <dgm:spPr/>
      <dgm:t>
        <a:bodyPr/>
        <a:lstStyle/>
        <a:p>
          <a:endParaRPr lang="bg-BG"/>
        </a:p>
      </dgm:t>
    </dgm:pt>
    <dgm:pt modelId="{24BF299C-2D69-4A9B-B03D-1DB047BD12C1}" type="sibTrans" cxnId="{3A636165-5709-4902-894D-01BB4C8DDABD}">
      <dgm:prSet/>
      <dgm:spPr/>
      <dgm:t>
        <a:bodyPr/>
        <a:lstStyle/>
        <a:p>
          <a:endParaRPr lang="bg-BG"/>
        </a:p>
      </dgm:t>
    </dgm:pt>
    <dgm:pt modelId="{A75D4096-A40B-4F4E-A2F8-316647377D06}">
      <dgm:prSet phldrT="[Text]"/>
      <dgm:spPr>
        <a:solidFill>
          <a:srgbClr val="0070C0"/>
        </a:solidFill>
      </dgm:spPr>
      <dgm:t>
        <a:bodyPr/>
        <a:lstStyle/>
        <a:p>
          <a:r>
            <a:rPr lang="ru-RU" dirty="0" smtClean="0"/>
            <a:t>Обслужване на едно гише, задължителни решения на Европейския комитет по защита на данните</a:t>
          </a:r>
          <a:endParaRPr lang="bg-BG" dirty="0"/>
        </a:p>
      </dgm:t>
    </dgm:pt>
    <dgm:pt modelId="{8CD5726B-153D-40E4-9CB1-EFC3338E48C5}" type="parTrans" cxnId="{0DE8B206-666F-4237-8A23-8B78E5E9D1C9}">
      <dgm:prSet/>
      <dgm:spPr/>
      <dgm:t>
        <a:bodyPr/>
        <a:lstStyle/>
        <a:p>
          <a:endParaRPr lang="bg-BG"/>
        </a:p>
      </dgm:t>
    </dgm:pt>
    <dgm:pt modelId="{C5AFE6D6-3DF6-400F-A715-F91099FFE402}" type="sibTrans" cxnId="{0DE8B206-666F-4237-8A23-8B78E5E9D1C9}">
      <dgm:prSet/>
      <dgm:spPr/>
      <dgm:t>
        <a:bodyPr/>
        <a:lstStyle/>
        <a:p>
          <a:endParaRPr lang="bg-BG"/>
        </a:p>
      </dgm:t>
    </dgm:pt>
    <dgm:pt modelId="{CB7131B1-2BC9-4049-A677-39517B4701FD}">
      <dgm:prSet phldrT="[Text]"/>
      <dgm:spPr>
        <a:solidFill>
          <a:srgbClr val="FFC000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Задължение за </a:t>
          </a:r>
          <a:r>
            <a:rPr lang="ru-RU" b="1" dirty="0" smtClean="0">
              <a:solidFill>
                <a:schemeClr val="tx1"/>
              </a:solidFill>
            </a:rPr>
            <a:t>отчетност</a:t>
          </a:r>
          <a:r>
            <a:rPr lang="ru-RU" dirty="0" smtClean="0">
              <a:solidFill>
                <a:schemeClr val="tx1"/>
              </a:solidFill>
            </a:rPr>
            <a:t> - водене на вътрешен регистър, оценка на въздействието и др.</a:t>
          </a:r>
          <a:endParaRPr lang="bg-BG" dirty="0">
            <a:solidFill>
              <a:schemeClr val="tx1"/>
            </a:solidFill>
          </a:endParaRPr>
        </a:p>
      </dgm:t>
    </dgm:pt>
    <dgm:pt modelId="{F9A5F5A3-1452-47D1-9873-3D5781EF9D58}" type="parTrans" cxnId="{80F21D51-CA53-4DEA-9E69-12BD86167AE9}">
      <dgm:prSet/>
      <dgm:spPr/>
      <dgm:t>
        <a:bodyPr/>
        <a:lstStyle/>
        <a:p>
          <a:endParaRPr lang="bg-BG"/>
        </a:p>
      </dgm:t>
    </dgm:pt>
    <dgm:pt modelId="{2D15322F-D780-4159-B05B-E6EBE411D0E0}" type="sibTrans" cxnId="{80F21D51-CA53-4DEA-9E69-12BD86167AE9}">
      <dgm:prSet/>
      <dgm:spPr/>
      <dgm:t>
        <a:bodyPr/>
        <a:lstStyle/>
        <a:p>
          <a:endParaRPr lang="bg-BG"/>
        </a:p>
      </dgm:t>
    </dgm:pt>
    <dgm:pt modelId="{D47392C8-46AE-4FBF-99F0-DDEE74BE4B2C}">
      <dgm:prSet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/>
            <a:t>Важна роля на длъжностното лице по защита на данните (</a:t>
          </a:r>
          <a:r>
            <a:rPr lang="en-US" dirty="0" smtClean="0"/>
            <a:t>DPO)</a:t>
          </a:r>
          <a:endParaRPr lang="bg-BG" dirty="0"/>
        </a:p>
      </dgm:t>
    </dgm:pt>
    <dgm:pt modelId="{53456177-2535-41F1-813B-9E4AB068948E}" type="parTrans" cxnId="{CC4E80F6-9922-4951-9E3B-A568ACB9D4B8}">
      <dgm:prSet/>
      <dgm:spPr/>
      <dgm:t>
        <a:bodyPr/>
        <a:lstStyle/>
        <a:p>
          <a:endParaRPr lang="bg-BG"/>
        </a:p>
      </dgm:t>
    </dgm:pt>
    <dgm:pt modelId="{6467FD67-B7CD-4C17-B4CB-97DD1A6DDFF6}" type="sibTrans" cxnId="{CC4E80F6-9922-4951-9E3B-A568ACB9D4B8}">
      <dgm:prSet/>
      <dgm:spPr/>
      <dgm:t>
        <a:bodyPr/>
        <a:lstStyle/>
        <a:p>
          <a:endParaRPr lang="bg-BG"/>
        </a:p>
      </dgm:t>
    </dgm:pt>
    <dgm:pt modelId="{74D625A4-1182-49E0-97ED-9E0313E02EFC}">
      <dgm:prSet/>
      <dgm:spPr>
        <a:solidFill>
          <a:srgbClr val="7030A0"/>
        </a:solidFill>
      </dgm:spPr>
      <dgm:t>
        <a:bodyPr/>
        <a:lstStyle/>
        <a:p>
          <a:r>
            <a:rPr lang="ru-RU" dirty="0" smtClean="0"/>
            <a:t>Сериозно завишени санкции при нарушения</a:t>
          </a:r>
          <a:endParaRPr lang="bg-BG" dirty="0"/>
        </a:p>
      </dgm:t>
    </dgm:pt>
    <dgm:pt modelId="{7BF66BB8-9612-4A25-A39B-C421B0B24F90}" type="parTrans" cxnId="{3A9A04B8-0946-4521-AAA6-5F99B8022EA1}">
      <dgm:prSet/>
      <dgm:spPr/>
      <dgm:t>
        <a:bodyPr/>
        <a:lstStyle/>
        <a:p>
          <a:endParaRPr lang="bg-BG"/>
        </a:p>
      </dgm:t>
    </dgm:pt>
    <dgm:pt modelId="{6536B87F-3548-4F3C-94B0-BE02691391AD}" type="sibTrans" cxnId="{3A9A04B8-0946-4521-AAA6-5F99B8022EA1}">
      <dgm:prSet/>
      <dgm:spPr/>
      <dgm:t>
        <a:bodyPr/>
        <a:lstStyle/>
        <a:p>
          <a:endParaRPr lang="bg-BG"/>
        </a:p>
      </dgm:t>
    </dgm:pt>
    <dgm:pt modelId="{2AF1D435-CD12-47E0-A41E-D37D333612D0}" type="pres">
      <dgm:prSet presAssocID="{3B151BB9-A7B2-4686-9FAD-2302B7FE8B3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ADF1FC27-A372-4B96-8D0A-CDA7CBD5C532}" type="pres">
      <dgm:prSet presAssocID="{69C60B2B-F96F-4373-BDA1-23D0F0F08232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358A95CA-39E8-4A40-A9E1-CF06D92FB962}" type="pres">
      <dgm:prSet presAssocID="{D0D2E35C-87AE-4761-9676-6565CB85CAEC}" presName="sibTrans" presStyleCnt="0"/>
      <dgm:spPr/>
    </dgm:pt>
    <dgm:pt modelId="{293D7AD8-5E09-4D91-A099-99188547093F}" type="pres">
      <dgm:prSet presAssocID="{6B51D6E4-0A7C-4F02-B69B-B539893E2617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521D5F32-174F-4B00-96CA-729015445F96}" type="pres">
      <dgm:prSet presAssocID="{03D0123A-86BF-46DE-A28D-212CA6BBB78D}" presName="sibTrans" presStyleCnt="0"/>
      <dgm:spPr/>
    </dgm:pt>
    <dgm:pt modelId="{CC3006D8-F3BB-4772-A851-08F7F9727C8D}" type="pres">
      <dgm:prSet presAssocID="{3644AAF3-7573-4BE2-88CD-76799FDA5645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EECF121D-3607-4E03-8F66-ECA17A48C710}" type="pres">
      <dgm:prSet presAssocID="{24BF299C-2D69-4A9B-B03D-1DB047BD12C1}" presName="sibTrans" presStyleCnt="0"/>
      <dgm:spPr/>
    </dgm:pt>
    <dgm:pt modelId="{7BE09E09-2407-4EF3-9319-2C13FFE477A9}" type="pres">
      <dgm:prSet presAssocID="{A75D4096-A40B-4F4E-A2F8-316647377D06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2D6E1842-25CC-423D-8A94-74715CF116E3}" type="pres">
      <dgm:prSet presAssocID="{C5AFE6D6-3DF6-400F-A715-F91099FFE402}" presName="sibTrans" presStyleCnt="0"/>
      <dgm:spPr/>
    </dgm:pt>
    <dgm:pt modelId="{150EA338-422D-454A-924F-4376D56034B3}" type="pres">
      <dgm:prSet presAssocID="{CB7131B1-2BC9-4049-A677-39517B4701FD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D98A998-08E9-4A38-8B31-A1128FEFA8F8}" type="pres">
      <dgm:prSet presAssocID="{2D15322F-D780-4159-B05B-E6EBE411D0E0}" presName="sibTrans" presStyleCnt="0"/>
      <dgm:spPr/>
    </dgm:pt>
    <dgm:pt modelId="{55A0AAD7-A774-46DE-A364-9B5530856234}" type="pres">
      <dgm:prSet presAssocID="{74D625A4-1182-49E0-97ED-9E0313E02EFC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8E7C0B4F-4E2A-4921-8EAB-ED8DED737C73}" type="pres">
      <dgm:prSet presAssocID="{6536B87F-3548-4F3C-94B0-BE02691391AD}" presName="sibTrans" presStyleCnt="0"/>
      <dgm:spPr/>
    </dgm:pt>
    <dgm:pt modelId="{4B207C5D-81A5-47C3-8FE4-90A7D19E9387}" type="pres">
      <dgm:prSet presAssocID="{D47392C8-46AE-4FBF-99F0-DDEE74BE4B2C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52B51564-CF13-4F12-A751-D219662DF287}" type="presOf" srcId="{3B151BB9-A7B2-4686-9FAD-2302B7FE8B35}" destId="{2AF1D435-CD12-47E0-A41E-D37D333612D0}" srcOrd="0" destOrd="0" presId="urn:microsoft.com/office/officeart/2005/8/layout/default#1"/>
    <dgm:cxn modelId="{CC4E80F6-9922-4951-9E3B-A568ACB9D4B8}" srcId="{3B151BB9-A7B2-4686-9FAD-2302B7FE8B35}" destId="{D47392C8-46AE-4FBF-99F0-DDEE74BE4B2C}" srcOrd="6" destOrd="0" parTransId="{53456177-2535-41F1-813B-9E4AB068948E}" sibTransId="{6467FD67-B7CD-4C17-B4CB-97DD1A6DDFF6}"/>
    <dgm:cxn modelId="{27AA16CA-58BB-4710-B467-950BB342BD35}" srcId="{3B151BB9-A7B2-4686-9FAD-2302B7FE8B35}" destId="{6B51D6E4-0A7C-4F02-B69B-B539893E2617}" srcOrd="1" destOrd="0" parTransId="{C9973F72-A5E6-4780-B20A-7EDB0C7AD333}" sibTransId="{03D0123A-86BF-46DE-A28D-212CA6BBB78D}"/>
    <dgm:cxn modelId="{A0455F35-3B66-43D5-8AC5-63DAF813958B}" type="presOf" srcId="{69C60B2B-F96F-4373-BDA1-23D0F0F08232}" destId="{ADF1FC27-A372-4B96-8D0A-CDA7CBD5C532}" srcOrd="0" destOrd="0" presId="urn:microsoft.com/office/officeart/2005/8/layout/default#1"/>
    <dgm:cxn modelId="{3A636165-5709-4902-894D-01BB4C8DDABD}" srcId="{3B151BB9-A7B2-4686-9FAD-2302B7FE8B35}" destId="{3644AAF3-7573-4BE2-88CD-76799FDA5645}" srcOrd="2" destOrd="0" parTransId="{60EA1CF4-A367-44F6-90A4-EE00332B7300}" sibTransId="{24BF299C-2D69-4A9B-B03D-1DB047BD12C1}"/>
    <dgm:cxn modelId="{80F21D51-CA53-4DEA-9E69-12BD86167AE9}" srcId="{3B151BB9-A7B2-4686-9FAD-2302B7FE8B35}" destId="{CB7131B1-2BC9-4049-A677-39517B4701FD}" srcOrd="4" destOrd="0" parTransId="{F9A5F5A3-1452-47D1-9873-3D5781EF9D58}" sibTransId="{2D15322F-D780-4159-B05B-E6EBE411D0E0}"/>
    <dgm:cxn modelId="{A66E9F66-E460-4D30-9372-F15111332213}" type="presOf" srcId="{A75D4096-A40B-4F4E-A2F8-316647377D06}" destId="{7BE09E09-2407-4EF3-9319-2C13FFE477A9}" srcOrd="0" destOrd="0" presId="urn:microsoft.com/office/officeart/2005/8/layout/default#1"/>
    <dgm:cxn modelId="{598FDC86-EA5E-4BEE-8788-31B84367B96A}" type="presOf" srcId="{D47392C8-46AE-4FBF-99F0-DDEE74BE4B2C}" destId="{4B207C5D-81A5-47C3-8FE4-90A7D19E9387}" srcOrd="0" destOrd="0" presId="urn:microsoft.com/office/officeart/2005/8/layout/default#1"/>
    <dgm:cxn modelId="{0DE8B206-666F-4237-8A23-8B78E5E9D1C9}" srcId="{3B151BB9-A7B2-4686-9FAD-2302B7FE8B35}" destId="{A75D4096-A40B-4F4E-A2F8-316647377D06}" srcOrd="3" destOrd="0" parTransId="{8CD5726B-153D-40E4-9CB1-EFC3338E48C5}" sibTransId="{C5AFE6D6-3DF6-400F-A715-F91099FFE402}"/>
    <dgm:cxn modelId="{07CC79EE-4776-4719-B0B8-A187F779EE0D}" type="presOf" srcId="{74D625A4-1182-49E0-97ED-9E0313E02EFC}" destId="{55A0AAD7-A774-46DE-A364-9B5530856234}" srcOrd="0" destOrd="0" presId="urn:microsoft.com/office/officeart/2005/8/layout/default#1"/>
    <dgm:cxn modelId="{6803256E-D689-4942-A9BB-DECE7E7EEC8C}" srcId="{3B151BB9-A7B2-4686-9FAD-2302B7FE8B35}" destId="{69C60B2B-F96F-4373-BDA1-23D0F0F08232}" srcOrd="0" destOrd="0" parTransId="{8754F2C1-9855-4EF0-BC9A-A1517FC87FEB}" sibTransId="{D0D2E35C-87AE-4761-9676-6565CB85CAEC}"/>
    <dgm:cxn modelId="{8A0FEE80-5BA1-47F5-BA24-352ED42542B7}" type="presOf" srcId="{3644AAF3-7573-4BE2-88CD-76799FDA5645}" destId="{CC3006D8-F3BB-4772-A851-08F7F9727C8D}" srcOrd="0" destOrd="0" presId="urn:microsoft.com/office/officeart/2005/8/layout/default#1"/>
    <dgm:cxn modelId="{3A9A04B8-0946-4521-AAA6-5F99B8022EA1}" srcId="{3B151BB9-A7B2-4686-9FAD-2302B7FE8B35}" destId="{74D625A4-1182-49E0-97ED-9E0313E02EFC}" srcOrd="5" destOrd="0" parTransId="{7BF66BB8-9612-4A25-A39B-C421B0B24F90}" sibTransId="{6536B87F-3548-4F3C-94B0-BE02691391AD}"/>
    <dgm:cxn modelId="{281DE234-797D-4CB0-B5E4-37D92A18C5B4}" type="presOf" srcId="{6B51D6E4-0A7C-4F02-B69B-B539893E2617}" destId="{293D7AD8-5E09-4D91-A099-99188547093F}" srcOrd="0" destOrd="0" presId="urn:microsoft.com/office/officeart/2005/8/layout/default#1"/>
    <dgm:cxn modelId="{3E573914-0B98-4CFB-8968-5D4C8DD384C2}" type="presOf" srcId="{CB7131B1-2BC9-4049-A677-39517B4701FD}" destId="{150EA338-422D-454A-924F-4376D56034B3}" srcOrd="0" destOrd="0" presId="urn:microsoft.com/office/officeart/2005/8/layout/default#1"/>
    <dgm:cxn modelId="{4530191A-51E4-41BC-8719-676489F270A8}" type="presParOf" srcId="{2AF1D435-CD12-47E0-A41E-D37D333612D0}" destId="{ADF1FC27-A372-4B96-8D0A-CDA7CBD5C532}" srcOrd="0" destOrd="0" presId="urn:microsoft.com/office/officeart/2005/8/layout/default#1"/>
    <dgm:cxn modelId="{D7E817A2-07E1-4E44-8FC3-AEFD5E0DE951}" type="presParOf" srcId="{2AF1D435-CD12-47E0-A41E-D37D333612D0}" destId="{358A95CA-39E8-4A40-A9E1-CF06D92FB962}" srcOrd="1" destOrd="0" presId="urn:microsoft.com/office/officeart/2005/8/layout/default#1"/>
    <dgm:cxn modelId="{5E30C8D6-7E92-4A0A-A6C3-DD76C6CFB36A}" type="presParOf" srcId="{2AF1D435-CD12-47E0-A41E-D37D333612D0}" destId="{293D7AD8-5E09-4D91-A099-99188547093F}" srcOrd="2" destOrd="0" presId="urn:microsoft.com/office/officeart/2005/8/layout/default#1"/>
    <dgm:cxn modelId="{EB0174A4-63FE-42C8-88B6-C8179B26748E}" type="presParOf" srcId="{2AF1D435-CD12-47E0-A41E-D37D333612D0}" destId="{521D5F32-174F-4B00-96CA-729015445F96}" srcOrd="3" destOrd="0" presId="urn:microsoft.com/office/officeart/2005/8/layout/default#1"/>
    <dgm:cxn modelId="{802BF7AB-FF19-4C60-89CF-DC2C91A78C4A}" type="presParOf" srcId="{2AF1D435-CD12-47E0-A41E-D37D333612D0}" destId="{CC3006D8-F3BB-4772-A851-08F7F9727C8D}" srcOrd="4" destOrd="0" presId="urn:microsoft.com/office/officeart/2005/8/layout/default#1"/>
    <dgm:cxn modelId="{0A356942-6702-414B-AEB3-2B52C94A200A}" type="presParOf" srcId="{2AF1D435-CD12-47E0-A41E-D37D333612D0}" destId="{EECF121D-3607-4E03-8F66-ECA17A48C710}" srcOrd="5" destOrd="0" presId="urn:microsoft.com/office/officeart/2005/8/layout/default#1"/>
    <dgm:cxn modelId="{554C13CF-8CDB-4850-BC1F-3091383FDABE}" type="presParOf" srcId="{2AF1D435-CD12-47E0-A41E-D37D333612D0}" destId="{7BE09E09-2407-4EF3-9319-2C13FFE477A9}" srcOrd="6" destOrd="0" presId="urn:microsoft.com/office/officeart/2005/8/layout/default#1"/>
    <dgm:cxn modelId="{4C26D399-F22A-44ED-A8EC-ECA7ED20A7A3}" type="presParOf" srcId="{2AF1D435-CD12-47E0-A41E-D37D333612D0}" destId="{2D6E1842-25CC-423D-8A94-74715CF116E3}" srcOrd="7" destOrd="0" presId="urn:microsoft.com/office/officeart/2005/8/layout/default#1"/>
    <dgm:cxn modelId="{C7C9E643-8F5C-4262-A76A-3B0B891C7791}" type="presParOf" srcId="{2AF1D435-CD12-47E0-A41E-D37D333612D0}" destId="{150EA338-422D-454A-924F-4376D56034B3}" srcOrd="8" destOrd="0" presId="urn:microsoft.com/office/officeart/2005/8/layout/default#1"/>
    <dgm:cxn modelId="{DAD28906-3893-4F5B-B40D-31098ABCF42C}" type="presParOf" srcId="{2AF1D435-CD12-47E0-A41E-D37D333612D0}" destId="{BD98A998-08E9-4A38-8B31-A1128FEFA8F8}" srcOrd="9" destOrd="0" presId="urn:microsoft.com/office/officeart/2005/8/layout/default#1"/>
    <dgm:cxn modelId="{B277738D-6A2A-4AF4-AB4E-AC54192B8D81}" type="presParOf" srcId="{2AF1D435-CD12-47E0-A41E-D37D333612D0}" destId="{55A0AAD7-A774-46DE-A364-9B5530856234}" srcOrd="10" destOrd="0" presId="urn:microsoft.com/office/officeart/2005/8/layout/default#1"/>
    <dgm:cxn modelId="{E065AE78-BD66-45D7-8E5B-D6DF59FF30FC}" type="presParOf" srcId="{2AF1D435-CD12-47E0-A41E-D37D333612D0}" destId="{8E7C0B4F-4E2A-4921-8EAB-ED8DED737C73}" srcOrd="11" destOrd="0" presId="urn:microsoft.com/office/officeart/2005/8/layout/default#1"/>
    <dgm:cxn modelId="{07CEF2E6-A55A-41E1-AF7E-9FCC16E0E265}" type="presParOf" srcId="{2AF1D435-CD12-47E0-A41E-D37D333612D0}" destId="{4B207C5D-81A5-47C3-8FE4-90A7D19E9387}" srcOrd="12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E0D9D22-749A-4AE1-881D-C84201C552C1}" type="doc">
      <dgm:prSet loTypeId="urn:microsoft.com/office/officeart/2011/layout/HexagonRadial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771175D7-1548-4D53-A1E4-64E0924B14FA}">
      <dgm:prSet phldrT="[Text]" custT="1"/>
      <dgm:spPr/>
      <dgm:t>
        <a:bodyPr/>
        <a:lstStyle/>
        <a:p>
          <a:r>
            <a:rPr lang="bg-BG" sz="2000" b="1" dirty="0" smtClean="0">
              <a:solidFill>
                <a:srgbClr val="FF0000"/>
              </a:solidFill>
            </a:rPr>
            <a:t>ПРИНЦИПИ</a:t>
          </a:r>
          <a:endParaRPr lang="bg-BG" sz="2000" b="1" dirty="0">
            <a:solidFill>
              <a:srgbClr val="FF0000"/>
            </a:solidFill>
          </a:endParaRPr>
        </a:p>
      </dgm:t>
    </dgm:pt>
    <dgm:pt modelId="{EB02FC35-A7D6-4F29-8FA5-17BADE2A40CD}" type="parTrans" cxnId="{754C37DA-2497-4141-BA6C-0CE5B47FC22E}">
      <dgm:prSet/>
      <dgm:spPr/>
      <dgm:t>
        <a:bodyPr/>
        <a:lstStyle/>
        <a:p>
          <a:endParaRPr lang="bg-BG" sz="1600">
            <a:solidFill>
              <a:srgbClr val="FFFF00"/>
            </a:solidFill>
          </a:endParaRPr>
        </a:p>
      </dgm:t>
    </dgm:pt>
    <dgm:pt modelId="{FC8BB62E-9EB0-4BFF-8F53-C0D7F5DC550E}" type="sibTrans" cxnId="{754C37DA-2497-4141-BA6C-0CE5B47FC22E}">
      <dgm:prSet/>
      <dgm:spPr/>
      <dgm:t>
        <a:bodyPr/>
        <a:lstStyle/>
        <a:p>
          <a:endParaRPr lang="bg-BG" sz="1600">
            <a:solidFill>
              <a:srgbClr val="FFFF00"/>
            </a:solidFill>
          </a:endParaRPr>
        </a:p>
      </dgm:t>
    </dgm:pt>
    <dgm:pt modelId="{C738142D-482D-4161-B66C-0CA56FB8843C}">
      <dgm:prSet phldrT="[Text]" custT="1"/>
      <dgm:spPr/>
      <dgm:t>
        <a:bodyPr/>
        <a:lstStyle/>
        <a:p>
          <a:r>
            <a:rPr lang="bg-BG" sz="1400" b="1" dirty="0" smtClean="0">
              <a:solidFill>
                <a:srgbClr val="FFFF00"/>
              </a:solidFill>
            </a:rPr>
            <a:t>Ограничение на целите</a:t>
          </a:r>
          <a:endParaRPr lang="bg-BG" sz="1400" b="1" dirty="0">
            <a:solidFill>
              <a:srgbClr val="FFFF00"/>
            </a:solidFill>
          </a:endParaRPr>
        </a:p>
      </dgm:t>
    </dgm:pt>
    <dgm:pt modelId="{4FB6D88A-1FC0-4006-8637-C06E4489FDE5}" type="parTrans" cxnId="{09D7DC55-D413-4214-8E9B-D7AB3D5DE852}">
      <dgm:prSet/>
      <dgm:spPr/>
      <dgm:t>
        <a:bodyPr/>
        <a:lstStyle/>
        <a:p>
          <a:endParaRPr lang="bg-BG" sz="1600">
            <a:solidFill>
              <a:srgbClr val="FFFF00"/>
            </a:solidFill>
          </a:endParaRPr>
        </a:p>
      </dgm:t>
    </dgm:pt>
    <dgm:pt modelId="{65AEC181-D761-4D4C-B32C-4A647CCA1466}" type="sibTrans" cxnId="{09D7DC55-D413-4214-8E9B-D7AB3D5DE852}">
      <dgm:prSet/>
      <dgm:spPr/>
      <dgm:t>
        <a:bodyPr/>
        <a:lstStyle/>
        <a:p>
          <a:endParaRPr lang="bg-BG" sz="1600">
            <a:solidFill>
              <a:srgbClr val="FFFF00"/>
            </a:solidFill>
          </a:endParaRPr>
        </a:p>
      </dgm:t>
    </dgm:pt>
    <dgm:pt modelId="{DADF6939-F6C5-4DBE-93F7-FD8D5D3F6DE4}">
      <dgm:prSet phldrT="[Text]" custT="1"/>
      <dgm:spPr/>
      <dgm:t>
        <a:bodyPr/>
        <a:lstStyle/>
        <a:p>
          <a:r>
            <a:rPr lang="bg-BG" sz="1600" dirty="0" smtClean="0">
              <a:solidFill>
                <a:srgbClr val="FFFF00"/>
              </a:solidFill>
            </a:rPr>
            <a:t>Отчетност</a:t>
          </a:r>
          <a:endParaRPr lang="bg-BG" sz="1600" dirty="0">
            <a:solidFill>
              <a:srgbClr val="FFFF00"/>
            </a:solidFill>
          </a:endParaRPr>
        </a:p>
      </dgm:t>
    </dgm:pt>
    <dgm:pt modelId="{C16B2701-9F59-4283-92D1-25BFFC28827A}" type="parTrans" cxnId="{82E30B1B-E760-44D7-911F-8F054442B4DB}">
      <dgm:prSet/>
      <dgm:spPr/>
      <dgm:t>
        <a:bodyPr/>
        <a:lstStyle/>
        <a:p>
          <a:endParaRPr lang="bg-BG" sz="1600">
            <a:solidFill>
              <a:srgbClr val="FFFF00"/>
            </a:solidFill>
          </a:endParaRPr>
        </a:p>
      </dgm:t>
    </dgm:pt>
    <dgm:pt modelId="{E58B8CF0-6985-495B-B4D4-FDAA2A8E4974}" type="sibTrans" cxnId="{82E30B1B-E760-44D7-911F-8F054442B4DB}">
      <dgm:prSet/>
      <dgm:spPr/>
      <dgm:t>
        <a:bodyPr/>
        <a:lstStyle/>
        <a:p>
          <a:endParaRPr lang="bg-BG" sz="1600">
            <a:solidFill>
              <a:srgbClr val="FFFF00"/>
            </a:solidFill>
          </a:endParaRPr>
        </a:p>
      </dgm:t>
    </dgm:pt>
    <dgm:pt modelId="{6766328D-407A-4D4B-AB4B-84A14202AC05}">
      <dgm:prSet phldrT="[Text]" phldr="1"/>
      <dgm:spPr/>
      <dgm:t>
        <a:bodyPr/>
        <a:lstStyle/>
        <a:p>
          <a:endParaRPr lang="bg-BG" sz="1600">
            <a:solidFill>
              <a:srgbClr val="FFFF00"/>
            </a:solidFill>
          </a:endParaRPr>
        </a:p>
      </dgm:t>
    </dgm:pt>
    <dgm:pt modelId="{8266D76B-4656-4134-B3CC-23D03883721E}" type="parTrans" cxnId="{AF2213FD-FE04-465C-A3D1-079B1997B493}">
      <dgm:prSet/>
      <dgm:spPr/>
      <dgm:t>
        <a:bodyPr/>
        <a:lstStyle/>
        <a:p>
          <a:endParaRPr lang="bg-BG" sz="1600">
            <a:solidFill>
              <a:srgbClr val="FFFF00"/>
            </a:solidFill>
          </a:endParaRPr>
        </a:p>
      </dgm:t>
    </dgm:pt>
    <dgm:pt modelId="{5A497ADE-2B31-4C79-A7FE-2953B03AD8CE}" type="sibTrans" cxnId="{AF2213FD-FE04-465C-A3D1-079B1997B493}">
      <dgm:prSet/>
      <dgm:spPr/>
      <dgm:t>
        <a:bodyPr/>
        <a:lstStyle/>
        <a:p>
          <a:endParaRPr lang="bg-BG" sz="1600">
            <a:solidFill>
              <a:srgbClr val="FFFF00"/>
            </a:solidFill>
          </a:endParaRPr>
        </a:p>
      </dgm:t>
    </dgm:pt>
    <dgm:pt modelId="{ABF303E6-B171-4BF1-BA52-C9864D29FB06}">
      <dgm:prSet phldrT="[Text]" phldr="1"/>
      <dgm:spPr/>
      <dgm:t>
        <a:bodyPr/>
        <a:lstStyle/>
        <a:p>
          <a:endParaRPr lang="bg-BG" sz="1600">
            <a:solidFill>
              <a:srgbClr val="FFFF00"/>
            </a:solidFill>
          </a:endParaRPr>
        </a:p>
      </dgm:t>
    </dgm:pt>
    <dgm:pt modelId="{69D26F0E-86CD-4C32-B21A-1823261F8590}" type="parTrans" cxnId="{E39D69AC-1EE0-4F7B-9E87-E1515BCAEAF6}">
      <dgm:prSet/>
      <dgm:spPr/>
      <dgm:t>
        <a:bodyPr/>
        <a:lstStyle/>
        <a:p>
          <a:endParaRPr lang="bg-BG" sz="1600">
            <a:solidFill>
              <a:srgbClr val="FFFF00"/>
            </a:solidFill>
          </a:endParaRPr>
        </a:p>
      </dgm:t>
    </dgm:pt>
    <dgm:pt modelId="{02121AD1-F4FE-4D25-BFCD-BA61E10ABC7F}" type="sibTrans" cxnId="{E39D69AC-1EE0-4F7B-9E87-E1515BCAEAF6}">
      <dgm:prSet/>
      <dgm:spPr/>
      <dgm:t>
        <a:bodyPr/>
        <a:lstStyle/>
        <a:p>
          <a:endParaRPr lang="bg-BG" sz="1600">
            <a:solidFill>
              <a:srgbClr val="FFFF00"/>
            </a:solidFill>
          </a:endParaRPr>
        </a:p>
      </dgm:t>
    </dgm:pt>
    <dgm:pt modelId="{1EA3951D-6D61-4D37-9DEC-2AD0DFCC4C5D}">
      <dgm:prSet phldrT="[Text]" phldr="1"/>
      <dgm:spPr/>
      <dgm:t>
        <a:bodyPr/>
        <a:lstStyle/>
        <a:p>
          <a:endParaRPr lang="bg-BG" sz="1600">
            <a:solidFill>
              <a:srgbClr val="FFFF00"/>
            </a:solidFill>
          </a:endParaRPr>
        </a:p>
      </dgm:t>
    </dgm:pt>
    <dgm:pt modelId="{11651E12-43C9-4D53-9499-BC2EAD7FE57A}" type="parTrans" cxnId="{3FD6AFED-AEE6-4B4D-BAE6-73082F810E84}">
      <dgm:prSet/>
      <dgm:spPr/>
      <dgm:t>
        <a:bodyPr/>
        <a:lstStyle/>
        <a:p>
          <a:endParaRPr lang="bg-BG" sz="1600">
            <a:solidFill>
              <a:srgbClr val="FFFF00"/>
            </a:solidFill>
          </a:endParaRPr>
        </a:p>
      </dgm:t>
    </dgm:pt>
    <dgm:pt modelId="{E1022BFC-542C-41F7-A6E1-5712DEB84DEB}" type="sibTrans" cxnId="{3FD6AFED-AEE6-4B4D-BAE6-73082F810E84}">
      <dgm:prSet/>
      <dgm:spPr/>
      <dgm:t>
        <a:bodyPr/>
        <a:lstStyle/>
        <a:p>
          <a:endParaRPr lang="bg-BG" sz="1600">
            <a:solidFill>
              <a:srgbClr val="FFFF00"/>
            </a:solidFill>
          </a:endParaRPr>
        </a:p>
      </dgm:t>
    </dgm:pt>
    <dgm:pt modelId="{1E6DA211-AF4D-41E4-8777-03F7775E2971}">
      <dgm:prSet phldrT="[Text]" phldr="1"/>
      <dgm:spPr/>
      <dgm:t>
        <a:bodyPr/>
        <a:lstStyle/>
        <a:p>
          <a:endParaRPr lang="bg-BG" sz="1600">
            <a:solidFill>
              <a:srgbClr val="FFFF00"/>
            </a:solidFill>
          </a:endParaRPr>
        </a:p>
      </dgm:t>
    </dgm:pt>
    <dgm:pt modelId="{47AD08CB-7BD3-4FDD-AF41-490FDAC3E90D}" type="parTrans" cxnId="{32D970AC-C132-4522-BDCF-7BDC7BE369E4}">
      <dgm:prSet/>
      <dgm:spPr/>
      <dgm:t>
        <a:bodyPr/>
        <a:lstStyle/>
        <a:p>
          <a:endParaRPr lang="bg-BG" sz="1600">
            <a:solidFill>
              <a:srgbClr val="FFFF00"/>
            </a:solidFill>
          </a:endParaRPr>
        </a:p>
      </dgm:t>
    </dgm:pt>
    <dgm:pt modelId="{28615F61-D968-43CD-BF28-7B55F2729295}" type="sibTrans" cxnId="{32D970AC-C132-4522-BDCF-7BDC7BE369E4}">
      <dgm:prSet/>
      <dgm:spPr/>
      <dgm:t>
        <a:bodyPr/>
        <a:lstStyle/>
        <a:p>
          <a:endParaRPr lang="bg-BG" sz="1600">
            <a:solidFill>
              <a:srgbClr val="FFFF00"/>
            </a:solidFill>
          </a:endParaRPr>
        </a:p>
      </dgm:t>
    </dgm:pt>
    <dgm:pt modelId="{17CA33AC-0B52-4310-AB1B-C3F76BE0D9C3}">
      <dgm:prSet custT="1"/>
      <dgm:spPr/>
      <dgm:t>
        <a:bodyPr/>
        <a:lstStyle/>
        <a:p>
          <a:r>
            <a:rPr lang="bg-BG" sz="1600" dirty="0" smtClean="0">
              <a:solidFill>
                <a:srgbClr val="FFFF00"/>
              </a:solidFill>
            </a:rPr>
            <a:t>Законосъобразност, добросъвестност и прозрачност</a:t>
          </a:r>
          <a:endParaRPr lang="bg-BG" sz="1600" dirty="0">
            <a:solidFill>
              <a:srgbClr val="FFFF00"/>
            </a:solidFill>
          </a:endParaRPr>
        </a:p>
      </dgm:t>
    </dgm:pt>
    <dgm:pt modelId="{ED831AD3-643C-4F3F-B456-453B6CC338D4}" type="parTrans" cxnId="{B510D31C-0881-483E-8D2A-9E3C0CEC9F51}">
      <dgm:prSet/>
      <dgm:spPr/>
      <dgm:t>
        <a:bodyPr/>
        <a:lstStyle/>
        <a:p>
          <a:endParaRPr lang="bg-BG" sz="1600">
            <a:solidFill>
              <a:srgbClr val="FFFF00"/>
            </a:solidFill>
          </a:endParaRPr>
        </a:p>
      </dgm:t>
    </dgm:pt>
    <dgm:pt modelId="{47E0C370-73A2-4064-9941-9E7D547CDD4A}" type="sibTrans" cxnId="{B510D31C-0881-483E-8D2A-9E3C0CEC9F51}">
      <dgm:prSet/>
      <dgm:spPr/>
      <dgm:t>
        <a:bodyPr/>
        <a:lstStyle/>
        <a:p>
          <a:endParaRPr lang="bg-BG" sz="1600">
            <a:solidFill>
              <a:srgbClr val="FFFF00"/>
            </a:solidFill>
          </a:endParaRPr>
        </a:p>
      </dgm:t>
    </dgm:pt>
    <dgm:pt modelId="{A98B65CA-A957-4CE6-BA80-FE047C919489}">
      <dgm:prSet/>
      <dgm:spPr/>
      <dgm:t>
        <a:bodyPr/>
        <a:lstStyle/>
        <a:p>
          <a:endParaRPr lang="bg-BG"/>
        </a:p>
      </dgm:t>
    </dgm:pt>
    <dgm:pt modelId="{D03D6C57-8DB0-4C44-84C0-A85F3C06B2A0}" type="parTrans" cxnId="{5B9985B9-465B-42F6-9FDF-FD42D8417FBC}">
      <dgm:prSet/>
      <dgm:spPr/>
      <dgm:t>
        <a:bodyPr/>
        <a:lstStyle/>
        <a:p>
          <a:endParaRPr lang="bg-BG" sz="1600">
            <a:solidFill>
              <a:srgbClr val="FFFF00"/>
            </a:solidFill>
          </a:endParaRPr>
        </a:p>
      </dgm:t>
    </dgm:pt>
    <dgm:pt modelId="{63C02628-A4DD-4D6B-8F31-0C1FEF70B083}" type="sibTrans" cxnId="{5B9985B9-465B-42F6-9FDF-FD42D8417FBC}">
      <dgm:prSet/>
      <dgm:spPr/>
      <dgm:t>
        <a:bodyPr/>
        <a:lstStyle/>
        <a:p>
          <a:endParaRPr lang="bg-BG" sz="1600">
            <a:solidFill>
              <a:srgbClr val="FFFF00"/>
            </a:solidFill>
          </a:endParaRPr>
        </a:p>
      </dgm:t>
    </dgm:pt>
    <dgm:pt modelId="{9F4168C0-4C4E-4601-8A4B-F1F820D154B7}">
      <dgm:prSet custT="1"/>
      <dgm:spPr/>
      <dgm:t>
        <a:bodyPr/>
        <a:lstStyle/>
        <a:p>
          <a:r>
            <a:rPr lang="ru-RU" sz="1600" dirty="0" smtClean="0">
              <a:solidFill>
                <a:srgbClr val="FFFF00"/>
              </a:solidFill>
            </a:rPr>
            <a:t>Свеждане на данните до минимум</a:t>
          </a:r>
          <a:endParaRPr lang="bg-BG" sz="1600" dirty="0">
            <a:solidFill>
              <a:srgbClr val="FFFF00"/>
            </a:solidFill>
          </a:endParaRPr>
        </a:p>
      </dgm:t>
    </dgm:pt>
    <dgm:pt modelId="{0AA8EA7D-8A45-44F8-89A0-61EF25BA26B6}" type="parTrans" cxnId="{460FCCEE-C24D-44FC-BF53-50BAC6F6AFDD}">
      <dgm:prSet/>
      <dgm:spPr/>
      <dgm:t>
        <a:bodyPr/>
        <a:lstStyle/>
        <a:p>
          <a:endParaRPr lang="bg-BG" sz="1600">
            <a:solidFill>
              <a:srgbClr val="FFFF00"/>
            </a:solidFill>
          </a:endParaRPr>
        </a:p>
      </dgm:t>
    </dgm:pt>
    <dgm:pt modelId="{CB89E9FA-6396-49BC-8C05-2514D1A8591C}" type="sibTrans" cxnId="{460FCCEE-C24D-44FC-BF53-50BAC6F6AFDD}">
      <dgm:prSet/>
      <dgm:spPr/>
      <dgm:t>
        <a:bodyPr/>
        <a:lstStyle/>
        <a:p>
          <a:endParaRPr lang="bg-BG" sz="1600">
            <a:solidFill>
              <a:srgbClr val="FFFF00"/>
            </a:solidFill>
          </a:endParaRPr>
        </a:p>
      </dgm:t>
    </dgm:pt>
    <dgm:pt modelId="{CAC00D27-D505-496C-A7A6-EC7059A80D30}">
      <dgm:prSet custT="1"/>
      <dgm:spPr/>
      <dgm:t>
        <a:bodyPr/>
        <a:lstStyle/>
        <a:p>
          <a:r>
            <a:rPr lang="bg-BG" sz="1400" b="1" dirty="0" smtClean="0">
              <a:solidFill>
                <a:srgbClr val="FFFF00"/>
              </a:solidFill>
            </a:rPr>
            <a:t>Ограничение на съхранението</a:t>
          </a:r>
          <a:endParaRPr lang="bg-BG" sz="1400" b="1" dirty="0">
            <a:solidFill>
              <a:srgbClr val="FFFF00"/>
            </a:solidFill>
          </a:endParaRPr>
        </a:p>
      </dgm:t>
    </dgm:pt>
    <dgm:pt modelId="{B96E578D-DD49-4E22-8738-1658458C910F}" type="parTrans" cxnId="{6F77DD0D-E782-419B-BB27-5ED3B0F901EA}">
      <dgm:prSet/>
      <dgm:spPr/>
      <dgm:t>
        <a:bodyPr/>
        <a:lstStyle/>
        <a:p>
          <a:endParaRPr lang="bg-BG" sz="1600">
            <a:solidFill>
              <a:srgbClr val="FFFF00"/>
            </a:solidFill>
          </a:endParaRPr>
        </a:p>
      </dgm:t>
    </dgm:pt>
    <dgm:pt modelId="{E84BB3E9-553C-4E25-91A8-6E01C1726447}" type="sibTrans" cxnId="{6F77DD0D-E782-419B-BB27-5ED3B0F901EA}">
      <dgm:prSet/>
      <dgm:spPr/>
      <dgm:t>
        <a:bodyPr/>
        <a:lstStyle/>
        <a:p>
          <a:endParaRPr lang="bg-BG" sz="1600">
            <a:solidFill>
              <a:srgbClr val="FFFF00"/>
            </a:solidFill>
          </a:endParaRPr>
        </a:p>
      </dgm:t>
    </dgm:pt>
    <dgm:pt modelId="{17E9BE8F-DE90-4BDE-99EC-82BA0E63E8E8}">
      <dgm:prSet custT="1"/>
      <dgm:spPr/>
      <dgm:t>
        <a:bodyPr/>
        <a:lstStyle/>
        <a:p>
          <a:r>
            <a:rPr lang="bg-BG" sz="1600" smtClean="0">
              <a:solidFill>
                <a:srgbClr val="FFFF00"/>
              </a:solidFill>
            </a:rPr>
            <a:t>Точност, цялостност и поверителност</a:t>
          </a:r>
          <a:endParaRPr lang="bg-BG" sz="1600">
            <a:solidFill>
              <a:srgbClr val="FFFF00"/>
            </a:solidFill>
          </a:endParaRPr>
        </a:p>
      </dgm:t>
    </dgm:pt>
    <dgm:pt modelId="{03E42CC9-1F75-4980-812C-B280B50F7F24}" type="parTrans" cxnId="{22D068B9-CED0-4481-9D2D-7E97D88EF633}">
      <dgm:prSet/>
      <dgm:spPr/>
      <dgm:t>
        <a:bodyPr/>
        <a:lstStyle/>
        <a:p>
          <a:endParaRPr lang="bg-BG" sz="1600">
            <a:solidFill>
              <a:srgbClr val="FFFF00"/>
            </a:solidFill>
          </a:endParaRPr>
        </a:p>
      </dgm:t>
    </dgm:pt>
    <dgm:pt modelId="{5E42BE5E-9004-43CD-99A4-B742808818FC}" type="sibTrans" cxnId="{22D068B9-CED0-4481-9D2D-7E97D88EF633}">
      <dgm:prSet/>
      <dgm:spPr/>
      <dgm:t>
        <a:bodyPr/>
        <a:lstStyle/>
        <a:p>
          <a:endParaRPr lang="bg-BG" sz="1600">
            <a:solidFill>
              <a:srgbClr val="FFFF00"/>
            </a:solidFill>
          </a:endParaRPr>
        </a:p>
      </dgm:t>
    </dgm:pt>
    <dgm:pt modelId="{7700FD44-92E4-4E28-B87A-54F470C4ED4F}" type="pres">
      <dgm:prSet presAssocID="{CE0D9D22-749A-4AE1-881D-C84201C552C1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bg-BG"/>
        </a:p>
      </dgm:t>
    </dgm:pt>
    <dgm:pt modelId="{8D92F5C6-6F5C-4014-9063-A3426BEE7647}" type="pres">
      <dgm:prSet presAssocID="{771175D7-1548-4D53-A1E4-64E0924B14FA}" presName="Parent" presStyleLbl="node0" presStyleIdx="0" presStyleCnt="1">
        <dgm:presLayoutVars>
          <dgm:chMax val="6"/>
          <dgm:chPref val="6"/>
        </dgm:presLayoutVars>
      </dgm:prSet>
      <dgm:spPr/>
      <dgm:t>
        <a:bodyPr/>
        <a:lstStyle/>
        <a:p>
          <a:endParaRPr lang="bg-BG"/>
        </a:p>
      </dgm:t>
    </dgm:pt>
    <dgm:pt modelId="{78F47F72-D993-4921-83A2-2916A44B4547}" type="pres">
      <dgm:prSet presAssocID="{C738142D-482D-4161-B66C-0CA56FB8843C}" presName="Accent1" presStyleCnt="0"/>
      <dgm:spPr/>
    </dgm:pt>
    <dgm:pt modelId="{4910369A-DECE-4BFF-9A12-2E878C7A7E97}" type="pres">
      <dgm:prSet presAssocID="{C738142D-482D-4161-B66C-0CA56FB8843C}" presName="Accent" presStyleLbl="bgShp" presStyleIdx="0" presStyleCnt="6"/>
      <dgm:spPr/>
    </dgm:pt>
    <dgm:pt modelId="{0882D438-DA4C-41FB-A022-D3B41F7A79B3}" type="pres">
      <dgm:prSet presAssocID="{C738142D-482D-4161-B66C-0CA56FB8843C}" presName="Child1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7B2BCC02-2E51-4618-BDBB-E89F3BE14B49}" type="pres">
      <dgm:prSet presAssocID="{17CA33AC-0B52-4310-AB1B-C3F76BE0D9C3}" presName="Accent2" presStyleCnt="0"/>
      <dgm:spPr/>
    </dgm:pt>
    <dgm:pt modelId="{DCD58203-09FE-46E6-B499-14C6DD0670A4}" type="pres">
      <dgm:prSet presAssocID="{17CA33AC-0B52-4310-AB1B-C3F76BE0D9C3}" presName="Accent" presStyleLbl="bgShp" presStyleIdx="1" presStyleCnt="6"/>
      <dgm:spPr/>
    </dgm:pt>
    <dgm:pt modelId="{FC51A14F-1B11-45C6-8163-E605A6B40E3E}" type="pres">
      <dgm:prSet presAssocID="{17CA33AC-0B52-4310-AB1B-C3F76BE0D9C3}" presName="Child2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15467CD9-DC5B-4725-9B1F-1366C77991A6}" type="pres">
      <dgm:prSet presAssocID="{DADF6939-F6C5-4DBE-93F7-FD8D5D3F6DE4}" presName="Accent3" presStyleCnt="0"/>
      <dgm:spPr/>
    </dgm:pt>
    <dgm:pt modelId="{CD788BDC-EC30-4071-93B8-4559163BC53C}" type="pres">
      <dgm:prSet presAssocID="{DADF6939-F6C5-4DBE-93F7-FD8D5D3F6DE4}" presName="Accent" presStyleLbl="bgShp" presStyleIdx="2" presStyleCnt="6"/>
      <dgm:spPr/>
    </dgm:pt>
    <dgm:pt modelId="{F534BABF-7281-4380-9BF5-07F65E410DB5}" type="pres">
      <dgm:prSet presAssocID="{DADF6939-F6C5-4DBE-93F7-FD8D5D3F6DE4}" presName="Child3" presStyleLbl="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FC9493A1-C04D-443A-B3BD-0448CF32D534}" type="pres">
      <dgm:prSet presAssocID="{17E9BE8F-DE90-4BDE-99EC-82BA0E63E8E8}" presName="Accent4" presStyleCnt="0"/>
      <dgm:spPr/>
    </dgm:pt>
    <dgm:pt modelId="{76360A2F-15FE-4CA0-A816-D495C5241B32}" type="pres">
      <dgm:prSet presAssocID="{17E9BE8F-DE90-4BDE-99EC-82BA0E63E8E8}" presName="Accent" presStyleLbl="bgShp" presStyleIdx="3" presStyleCnt="6"/>
      <dgm:spPr/>
    </dgm:pt>
    <dgm:pt modelId="{7061D17D-48AE-4962-BB10-B30FC91970F6}" type="pres">
      <dgm:prSet presAssocID="{17E9BE8F-DE90-4BDE-99EC-82BA0E63E8E8}" presName="Child4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8DB75A5-3BA9-4E87-9AA8-0EC6A2C419BF}" type="pres">
      <dgm:prSet presAssocID="{CAC00D27-D505-496C-A7A6-EC7059A80D30}" presName="Accent5" presStyleCnt="0"/>
      <dgm:spPr/>
    </dgm:pt>
    <dgm:pt modelId="{883195FB-79A8-48C2-863C-49097CACB09B}" type="pres">
      <dgm:prSet presAssocID="{CAC00D27-D505-496C-A7A6-EC7059A80D30}" presName="Accent" presStyleLbl="bgShp" presStyleIdx="4" presStyleCnt="6"/>
      <dgm:spPr/>
    </dgm:pt>
    <dgm:pt modelId="{0B4C8B5A-9F3F-4D7E-9113-96CEE5DAB602}" type="pres">
      <dgm:prSet presAssocID="{CAC00D27-D505-496C-A7A6-EC7059A80D30}" presName="Child5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5771BA23-79F2-41D5-8FF9-2187ECBCAF5D}" type="pres">
      <dgm:prSet presAssocID="{9F4168C0-4C4E-4601-8A4B-F1F820D154B7}" presName="Accent6" presStyleCnt="0"/>
      <dgm:spPr/>
    </dgm:pt>
    <dgm:pt modelId="{38964D6F-8160-4CDD-9FC9-19711E10803E}" type="pres">
      <dgm:prSet presAssocID="{9F4168C0-4C4E-4601-8A4B-F1F820D154B7}" presName="Accent" presStyleLbl="bgShp" presStyleIdx="5" presStyleCnt="6"/>
      <dgm:spPr/>
    </dgm:pt>
    <dgm:pt modelId="{0D9D126F-AA94-4EBC-AC35-98C8459088F1}" type="pres">
      <dgm:prSet presAssocID="{9F4168C0-4C4E-4601-8A4B-F1F820D154B7}" presName="Child6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3FD6AFED-AEE6-4B4D-BAE6-73082F810E84}" srcId="{771175D7-1548-4D53-A1E4-64E0924B14FA}" destId="{1EA3951D-6D61-4D37-9DEC-2AD0DFCC4C5D}" srcOrd="9" destOrd="0" parTransId="{11651E12-43C9-4D53-9499-BC2EAD7FE57A}" sibTransId="{E1022BFC-542C-41F7-A6E1-5712DEB84DEB}"/>
    <dgm:cxn modelId="{AF2213FD-FE04-465C-A3D1-079B1997B493}" srcId="{771175D7-1548-4D53-A1E4-64E0924B14FA}" destId="{6766328D-407A-4D4B-AB4B-84A14202AC05}" srcOrd="7" destOrd="0" parTransId="{8266D76B-4656-4134-B3CC-23D03883721E}" sibTransId="{5A497ADE-2B31-4C79-A7FE-2953B03AD8CE}"/>
    <dgm:cxn modelId="{0D5215F3-E0E8-487C-B9CC-E1805BC512E6}" type="presOf" srcId="{CE0D9D22-749A-4AE1-881D-C84201C552C1}" destId="{7700FD44-92E4-4E28-B87A-54F470C4ED4F}" srcOrd="0" destOrd="0" presId="urn:microsoft.com/office/officeart/2011/layout/HexagonRadial"/>
    <dgm:cxn modelId="{32D970AC-C132-4522-BDCF-7BDC7BE369E4}" srcId="{771175D7-1548-4D53-A1E4-64E0924B14FA}" destId="{1E6DA211-AF4D-41E4-8777-03F7775E2971}" srcOrd="10" destOrd="0" parTransId="{47AD08CB-7BD3-4FDD-AF41-490FDAC3E90D}" sibTransId="{28615F61-D968-43CD-BF28-7B55F2729295}"/>
    <dgm:cxn modelId="{9236745F-3E80-442C-A68B-51F850C53588}" type="presOf" srcId="{17E9BE8F-DE90-4BDE-99EC-82BA0E63E8E8}" destId="{7061D17D-48AE-4962-BB10-B30FC91970F6}" srcOrd="0" destOrd="0" presId="urn:microsoft.com/office/officeart/2011/layout/HexagonRadial"/>
    <dgm:cxn modelId="{E39D69AC-1EE0-4F7B-9E87-E1515BCAEAF6}" srcId="{771175D7-1548-4D53-A1E4-64E0924B14FA}" destId="{ABF303E6-B171-4BF1-BA52-C9864D29FB06}" srcOrd="8" destOrd="0" parTransId="{69D26F0E-86CD-4C32-B21A-1823261F8590}" sibTransId="{02121AD1-F4FE-4D25-BFCD-BA61E10ABC7F}"/>
    <dgm:cxn modelId="{460FCCEE-C24D-44FC-BF53-50BAC6F6AFDD}" srcId="{771175D7-1548-4D53-A1E4-64E0924B14FA}" destId="{9F4168C0-4C4E-4601-8A4B-F1F820D154B7}" srcOrd="5" destOrd="0" parTransId="{0AA8EA7D-8A45-44F8-89A0-61EF25BA26B6}" sibTransId="{CB89E9FA-6396-49BC-8C05-2514D1A8591C}"/>
    <dgm:cxn modelId="{22D068B9-CED0-4481-9D2D-7E97D88EF633}" srcId="{771175D7-1548-4D53-A1E4-64E0924B14FA}" destId="{17E9BE8F-DE90-4BDE-99EC-82BA0E63E8E8}" srcOrd="3" destOrd="0" parTransId="{03E42CC9-1F75-4980-812C-B280B50F7F24}" sibTransId="{5E42BE5E-9004-43CD-99A4-B742808818FC}"/>
    <dgm:cxn modelId="{5B9985B9-465B-42F6-9FDF-FD42D8417FBC}" srcId="{771175D7-1548-4D53-A1E4-64E0924B14FA}" destId="{A98B65CA-A957-4CE6-BA80-FE047C919489}" srcOrd="6" destOrd="0" parTransId="{D03D6C57-8DB0-4C44-84C0-A85F3C06B2A0}" sibTransId="{63C02628-A4DD-4D6B-8F31-0C1FEF70B083}"/>
    <dgm:cxn modelId="{09D7DC55-D413-4214-8E9B-D7AB3D5DE852}" srcId="{771175D7-1548-4D53-A1E4-64E0924B14FA}" destId="{C738142D-482D-4161-B66C-0CA56FB8843C}" srcOrd="0" destOrd="0" parTransId="{4FB6D88A-1FC0-4006-8637-C06E4489FDE5}" sibTransId="{65AEC181-D761-4D4C-B32C-4A647CCA1466}"/>
    <dgm:cxn modelId="{01F2BF64-69EE-4125-954E-1F4D71163D98}" type="presOf" srcId="{CAC00D27-D505-496C-A7A6-EC7059A80D30}" destId="{0B4C8B5A-9F3F-4D7E-9113-96CEE5DAB602}" srcOrd="0" destOrd="0" presId="urn:microsoft.com/office/officeart/2011/layout/HexagonRadial"/>
    <dgm:cxn modelId="{82E30B1B-E760-44D7-911F-8F054442B4DB}" srcId="{771175D7-1548-4D53-A1E4-64E0924B14FA}" destId="{DADF6939-F6C5-4DBE-93F7-FD8D5D3F6DE4}" srcOrd="2" destOrd="0" parTransId="{C16B2701-9F59-4283-92D1-25BFFC28827A}" sibTransId="{E58B8CF0-6985-495B-B4D4-FDAA2A8E4974}"/>
    <dgm:cxn modelId="{754C37DA-2497-4141-BA6C-0CE5B47FC22E}" srcId="{CE0D9D22-749A-4AE1-881D-C84201C552C1}" destId="{771175D7-1548-4D53-A1E4-64E0924B14FA}" srcOrd="0" destOrd="0" parTransId="{EB02FC35-A7D6-4F29-8FA5-17BADE2A40CD}" sibTransId="{FC8BB62E-9EB0-4BFF-8F53-C0D7F5DC550E}"/>
    <dgm:cxn modelId="{6F77DD0D-E782-419B-BB27-5ED3B0F901EA}" srcId="{771175D7-1548-4D53-A1E4-64E0924B14FA}" destId="{CAC00D27-D505-496C-A7A6-EC7059A80D30}" srcOrd="4" destOrd="0" parTransId="{B96E578D-DD49-4E22-8738-1658458C910F}" sibTransId="{E84BB3E9-553C-4E25-91A8-6E01C1726447}"/>
    <dgm:cxn modelId="{618D2F92-79D2-4748-85AD-675AB52FA081}" type="presOf" srcId="{9F4168C0-4C4E-4601-8A4B-F1F820D154B7}" destId="{0D9D126F-AA94-4EBC-AC35-98C8459088F1}" srcOrd="0" destOrd="0" presId="urn:microsoft.com/office/officeart/2011/layout/HexagonRadial"/>
    <dgm:cxn modelId="{33402F89-A575-48CA-86C7-08925B15BF4E}" type="presOf" srcId="{DADF6939-F6C5-4DBE-93F7-FD8D5D3F6DE4}" destId="{F534BABF-7281-4380-9BF5-07F65E410DB5}" srcOrd="0" destOrd="0" presId="urn:microsoft.com/office/officeart/2011/layout/HexagonRadial"/>
    <dgm:cxn modelId="{B510D31C-0881-483E-8D2A-9E3C0CEC9F51}" srcId="{771175D7-1548-4D53-A1E4-64E0924B14FA}" destId="{17CA33AC-0B52-4310-AB1B-C3F76BE0D9C3}" srcOrd="1" destOrd="0" parTransId="{ED831AD3-643C-4F3F-B456-453B6CC338D4}" sibTransId="{47E0C370-73A2-4064-9941-9E7D547CDD4A}"/>
    <dgm:cxn modelId="{2F26EDA4-2C33-42D3-9C38-BD08C4C359E3}" type="presOf" srcId="{771175D7-1548-4D53-A1E4-64E0924B14FA}" destId="{8D92F5C6-6F5C-4014-9063-A3426BEE7647}" srcOrd="0" destOrd="0" presId="urn:microsoft.com/office/officeart/2011/layout/HexagonRadial"/>
    <dgm:cxn modelId="{A25A732B-259D-4A99-AF20-B12001FF5939}" type="presOf" srcId="{C738142D-482D-4161-B66C-0CA56FB8843C}" destId="{0882D438-DA4C-41FB-A022-D3B41F7A79B3}" srcOrd="0" destOrd="0" presId="urn:microsoft.com/office/officeart/2011/layout/HexagonRadial"/>
    <dgm:cxn modelId="{3793B948-5F9F-4E51-AF3A-31675A1AFC7E}" type="presOf" srcId="{17CA33AC-0B52-4310-AB1B-C3F76BE0D9C3}" destId="{FC51A14F-1B11-45C6-8163-E605A6B40E3E}" srcOrd="0" destOrd="0" presId="urn:microsoft.com/office/officeart/2011/layout/HexagonRadial"/>
    <dgm:cxn modelId="{A512C8DF-43DC-485F-94D1-3537BDDC09B9}" type="presParOf" srcId="{7700FD44-92E4-4E28-B87A-54F470C4ED4F}" destId="{8D92F5C6-6F5C-4014-9063-A3426BEE7647}" srcOrd="0" destOrd="0" presId="urn:microsoft.com/office/officeart/2011/layout/HexagonRadial"/>
    <dgm:cxn modelId="{1DA789C3-A50E-4122-B465-187871502742}" type="presParOf" srcId="{7700FD44-92E4-4E28-B87A-54F470C4ED4F}" destId="{78F47F72-D993-4921-83A2-2916A44B4547}" srcOrd="1" destOrd="0" presId="urn:microsoft.com/office/officeart/2011/layout/HexagonRadial"/>
    <dgm:cxn modelId="{12A2AF3F-C4E7-4457-B9A5-0E31BE0A9EB4}" type="presParOf" srcId="{78F47F72-D993-4921-83A2-2916A44B4547}" destId="{4910369A-DECE-4BFF-9A12-2E878C7A7E97}" srcOrd="0" destOrd="0" presId="urn:microsoft.com/office/officeart/2011/layout/HexagonRadial"/>
    <dgm:cxn modelId="{77955FA3-1FE1-4B41-B526-03182893E815}" type="presParOf" srcId="{7700FD44-92E4-4E28-B87A-54F470C4ED4F}" destId="{0882D438-DA4C-41FB-A022-D3B41F7A79B3}" srcOrd="2" destOrd="0" presId="urn:microsoft.com/office/officeart/2011/layout/HexagonRadial"/>
    <dgm:cxn modelId="{14718C07-DCE2-478D-AF4E-8EB15275A999}" type="presParOf" srcId="{7700FD44-92E4-4E28-B87A-54F470C4ED4F}" destId="{7B2BCC02-2E51-4618-BDBB-E89F3BE14B49}" srcOrd="3" destOrd="0" presId="urn:microsoft.com/office/officeart/2011/layout/HexagonRadial"/>
    <dgm:cxn modelId="{B1B4F9A0-D381-44F7-92AD-8041B9E6E03E}" type="presParOf" srcId="{7B2BCC02-2E51-4618-BDBB-E89F3BE14B49}" destId="{DCD58203-09FE-46E6-B499-14C6DD0670A4}" srcOrd="0" destOrd="0" presId="urn:microsoft.com/office/officeart/2011/layout/HexagonRadial"/>
    <dgm:cxn modelId="{E0830AC7-3A20-4340-8DE4-580502ED8A84}" type="presParOf" srcId="{7700FD44-92E4-4E28-B87A-54F470C4ED4F}" destId="{FC51A14F-1B11-45C6-8163-E605A6B40E3E}" srcOrd="4" destOrd="0" presId="urn:microsoft.com/office/officeart/2011/layout/HexagonRadial"/>
    <dgm:cxn modelId="{2D09098D-6F64-4A55-BB74-15D28C2B8E16}" type="presParOf" srcId="{7700FD44-92E4-4E28-B87A-54F470C4ED4F}" destId="{15467CD9-DC5B-4725-9B1F-1366C77991A6}" srcOrd="5" destOrd="0" presId="urn:microsoft.com/office/officeart/2011/layout/HexagonRadial"/>
    <dgm:cxn modelId="{BE1F02B8-EA23-4E26-AC5C-8773E54BB154}" type="presParOf" srcId="{15467CD9-DC5B-4725-9B1F-1366C77991A6}" destId="{CD788BDC-EC30-4071-93B8-4559163BC53C}" srcOrd="0" destOrd="0" presId="urn:microsoft.com/office/officeart/2011/layout/HexagonRadial"/>
    <dgm:cxn modelId="{B1D9CD01-5EE6-497E-9B7D-E4C0E4022B8C}" type="presParOf" srcId="{7700FD44-92E4-4E28-B87A-54F470C4ED4F}" destId="{F534BABF-7281-4380-9BF5-07F65E410DB5}" srcOrd="6" destOrd="0" presId="urn:microsoft.com/office/officeart/2011/layout/HexagonRadial"/>
    <dgm:cxn modelId="{7DD6091A-71EF-4B11-91B6-241FA60B9A82}" type="presParOf" srcId="{7700FD44-92E4-4E28-B87A-54F470C4ED4F}" destId="{FC9493A1-C04D-443A-B3BD-0448CF32D534}" srcOrd="7" destOrd="0" presId="urn:microsoft.com/office/officeart/2011/layout/HexagonRadial"/>
    <dgm:cxn modelId="{1ED6F334-4C2C-42A0-8803-25CE085EDD58}" type="presParOf" srcId="{FC9493A1-C04D-443A-B3BD-0448CF32D534}" destId="{76360A2F-15FE-4CA0-A816-D495C5241B32}" srcOrd="0" destOrd="0" presId="urn:microsoft.com/office/officeart/2011/layout/HexagonRadial"/>
    <dgm:cxn modelId="{2CB7DF67-49D9-43A5-A5EA-8C2DF5DFC590}" type="presParOf" srcId="{7700FD44-92E4-4E28-B87A-54F470C4ED4F}" destId="{7061D17D-48AE-4962-BB10-B30FC91970F6}" srcOrd="8" destOrd="0" presId="urn:microsoft.com/office/officeart/2011/layout/HexagonRadial"/>
    <dgm:cxn modelId="{45B9C67F-56E2-4079-917E-7C9D3E91716E}" type="presParOf" srcId="{7700FD44-92E4-4E28-B87A-54F470C4ED4F}" destId="{B8DB75A5-3BA9-4E87-9AA8-0EC6A2C419BF}" srcOrd="9" destOrd="0" presId="urn:microsoft.com/office/officeart/2011/layout/HexagonRadial"/>
    <dgm:cxn modelId="{0C2BD6CB-675A-4699-9FC5-929B762AF781}" type="presParOf" srcId="{B8DB75A5-3BA9-4E87-9AA8-0EC6A2C419BF}" destId="{883195FB-79A8-48C2-863C-49097CACB09B}" srcOrd="0" destOrd="0" presId="urn:microsoft.com/office/officeart/2011/layout/HexagonRadial"/>
    <dgm:cxn modelId="{A2E974B0-2E85-444F-8B0D-ABDBF20DBFB0}" type="presParOf" srcId="{7700FD44-92E4-4E28-B87A-54F470C4ED4F}" destId="{0B4C8B5A-9F3F-4D7E-9113-96CEE5DAB602}" srcOrd="10" destOrd="0" presId="urn:microsoft.com/office/officeart/2011/layout/HexagonRadial"/>
    <dgm:cxn modelId="{0C63D0DA-12F0-49D3-A488-609E9B9CF007}" type="presParOf" srcId="{7700FD44-92E4-4E28-B87A-54F470C4ED4F}" destId="{5771BA23-79F2-41D5-8FF9-2187ECBCAF5D}" srcOrd="11" destOrd="0" presId="urn:microsoft.com/office/officeart/2011/layout/HexagonRadial"/>
    <dgm:cxn modelId="{87E54278-1FA4-4836-B7A2-A8E0EA024473}" type="presParOf" srcId="{5771BA23-79F2-41D5-8FF9-2187ECBCAF5D}" destId="{38964D6F-8160-4CDD-9FC9-19711E10803E}" srcOrd="0" destOrd="0" presId="urn:microsoft.com/office/officeart/2011/layout/HexagonRadial"/>
    <dgm:cxn modelId="{01FDB27B-A6F9-4CFF-AF0C-6E3A9F6BF679}" type="presParOf" srcId="{7700FD44-92E4-4E28-B87A-54F470C4ED4F}" destId="{0D9D126F-AA94-4EBC-AC35-98C8459088F1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D88120F-622D-4842-A542-27BEF13F4FC5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D966FA2F-186F-4319-A77A-B162E8F9588F}">
      <dgm:prSet custT="1"/>
      <dgm:spPr/>
      <dgm:t>
        <a:bodyPr/>
        <a:lstStyle/>
        <a:p>
          <a:r>
            <a:rPr lang="en-US" sz="1400" dirty="0" smtClean="0"/>
            <a:t>10</a:t>
          </a:r>
          <a:endParaRPr lang="bg-BG" sz="1400" dirty="0"/>
        </a:p>
      </dgm:t>
    </dgm:pt>
    <dgm:pt modelId="{9E72BF6F-D563-4AF6-A86A-09639584BC26}" type="sibTrans" cxnId="{205970FB-6119-4A95-919E-26577424BC8E}">
      <dgm:prSet/>
      <dgm:spPr/>
      <dgm:t>
        <a:bodyPr/>
        <a:lstStyle/>
        <a:p>
          <a:endParaRPr lang="bg-BG"/>
        </a:p>
      </dgm:t>
    </dgm:pt>
    <dgm:pt modelId="{00B08686-68E5-43E4-AE28-6D41BC4F40D2}" type="parTrans" cxnId="{205970FB-6119-4A95-919E-26577424BC8E}">
      <dgm:prSet/>
      <dgm:spPr/>
      <dgm:t>
        <a:bodyPr/>
        <a:lstStyle/>
        <a:p>
          <a:endParaRPr lang="bg-BG"/>
        </a:p>
      </dgm:t>
    </dgm:pt>
    <dgm:pt modelId="{A198454E-7D7E-40A8-AB4C-4FF28DBD1073}">
      <dgm:prSet custT="1"/>
      <dgm:spPr/>
      <dgm:t>
        <a:bodyPr/>
        <a:lstStyle/>
        <a:p>
          <a:r>
            <a:rPr lang="en-US" sz="1400" dirty="0" smtClean="0"/>
            <a:t>9</a:t>
          </a:r>
          <a:endParaRPr lang="bg-BG" sz="1400" dirty="0"/>
        </a:p>
      </dgm:t>
    </dgm:pt>
    <dgm:pt modelId="{939F7AEB-77AD-4067-8D8F-704FAC90898F}" type="sibTrans" cxnId="{B064994E-577C-4E59-A075-318024743414}">
      <dgm:prSet/>
      <dgm:spPr/>
      <dgm:t>
        <a:bodyPr/>
        <a:lstStyle/>
        <a:p>
          <a:endParaRPr lang="bg-BG"/>
        </a:p>
      </dgm:t>
    </dgm:pt>
    <dgm:pt modelId="{8836BE92-C5E3-496B-AE04-3BCF0387A7A0}" type="parTrans" cxnId="{B064994E-577C-4E59-A075-318024743414}">
      <dgm:prSet/>
      <dgm:spPr/>
      <dgm:t>
        <a:bodyPr/>
        <a:lstStyle/>
        <a:p>
          <a:endParaRPr lang="bg-BG"/>
        </a:p>
      </dgm:t>
    </dgm:pt>
    <dgm:pt modelId="{FF894629-F86A-412C-9654-AA63908C370B}">
      <dgm:prSet custT="1"/>
      <dgm:spPr/>
      <dgm:t>
        <a:bodyPr/>
        <a:lstStyle/>
        <a:p>
          <a:r>
            <a:rPr lang="en-US" sz="1400" dirty="0" smtClean="0"/>
            <a:t>8</a:t>
          </a:r>
          <a:endParaRPr lang="bg-BG" sz="1400" dirty="0"/>
        </a:p>
      </dgm:t>
    </dgm:pt>
    <dgm:pt modelId="{2068BA5A-C3E0-4EA5-ABA9-62DED9EE5402}" type="sibTrans" cxnId="{23CE600B-C52B-40B6-8208-A7DA0AA03691}">
      <dgm:prSet/>
      <dgm:spPr/>
      <dgm:t>
        <a:bodyPr/>
        <a:lstStyle/>
        <a:p>
          <a:endParaRPr lang="bg-BG"/>
        </a:p>
      </dgm:t>
    </dgm:pt>
    <dgm:pt modelId="{A07C4AB4-D63E-40A7-AFBF-1E894A722990}" type="parTrans" cxnId="{23CE600B-C52B-40B6-8208-A7DA0AA03691}">
      <dgm:prSet/>
      <dgm:spPr/>
      <dgm:t>
        <a:bodyPr/>
        <a:lstStyle/>
        <a:p>
          <a:endParaRPr lang="bg-BG"/>
        </a:p>
      </dgm:t>
    </dgm:pt>
    <dgm:pt modelId="{4DBF194D-8058-4EA9-8E23-673EDF07215B}">
      <dgm:prSet custT="1"/>
      <dgm:spPr/>
      <dgm:t>
        <a:bodyPr/>
        <a:lstStyle/>
        <a:p>
          <a:r>
            <a:rPr lang="en-US" sz="1400" dirty="0" smtClean="0"/>
            <a:t>7</a:t>
          </a:r>
          <a:endParaRPr lang="bg-BG" sz="1400" dirty="0"/>
        </a:p>
      </dgm:t>
    </dgm:pt>
    <dgm:pt modelId="{7E64D8A2-0BBF-44A1-9424-223C1699B275}" type="sibTrans" cxnId="{66FF6795-424C-458A-9337-3C97BA067DE5}">
      <dgm:prSet/>
      <dgm:spPr/>
      <dgm:t>
        <a:bodyPr/>
        <a:lstStyle/>
        <a:p>
          <a:endParaRPr lang="bg-BG"/>
        </a:p>
      </dgm:t>
    </dgm:pt>
    <dgm:pt modelId="{88CFF250-F5F3-4FD0-920B-4027DD3BB8D0}" type="parTrans" cxnId="{66FF6795-424C-458A-9337-3C97BA067DE5}">
      <dgm:prSet/>
      <dgm:spPr/>
      <dgm:t>
        <a:bodyPr/>
        <a:lstStyle/>
        <a:p>
          <a:endParaRPr lang="bg-BG"/>
        </a:p>
      </dgm:t>
    </dgm:pt>
    <dgm:pt modelId="{5A8F0870-70D1-4DE8-ABE1-C9FA39BCA4A1}">
      <dgm:prSet custT="1"/>
      <dgm:spPr/>
      <dgm:t>
        <a:bodyPr/>
        <a:lstStyle/>
        <a:p>
          <a:r>
            <a:rPr lang="en-US" sz="1400" dirty="0" smtClean="0"/>
            <a:t>6</a:t>
          </a:r>
          <a:endParaRPr lang="bg-BG" sz="1400" dirty="0"/>
        </a:p>
      </dgm:t>
    </dgm:pt>
    <dgm:pt modelId="{DD888FFC-23CE-45F3-8DBE-D2509E998C9B}" type="sibTrans" cxnId="{58529BE1-E594-41CF-BA76-E4BFA1437611}">
      <dgm:prSet/>
      <dgm:spPr/>
      <dgm:t>
        <a:bodyPr/>
        <a:lstStyle/>
        <a:p>
          <a:endParaRPr lang="bg-BG"/>
        </a:p>
      </dgm:t>
    </dgm:pt>
    <dgm:pt modelId="{9DC15D3F-5791-44A5-A0FC-042C36BA4DDF}" type="parTrans" cxnId="{58529BE1-E594-41CF-BA76-E4BFA1437611}">
      <dgm:prSet/>
      <dgm:spPr/>
      <dgm:t>
        <a:bodyPr/>
        <a:lstStyle/>
        <a:p>
          <a:endParaRPr lang="bg-BG"/>
        </a:p>
      </dgm:t>
    </dgm:pt>
    <dgm:pt modelId="{EF74DAD3-240E-42FB-99C3-7467F78F14C9}">
      <dgm:prSet custT="1"/>
      <dgm:spPr/>
      <dgm:t>
        <a:bodyPr/>
        <a:lstStyle/>
        <a:p>
          <a:r>
            <a:rPr lang="en-US" sz="1400" dirty="0" smtClean="0"/>
            <a:t>5</a:t>
          </a:r>
          <a:endParaRPr lang="bg-BG" sz="1400" dirty="0"/>
        </a:p>
      </dgm:t>
    </dgm:pt>
    <dgm:pt modelId="{F8366B55-4F48-4401-9222-28FE33D373CF}" type="sibTrans" cxnId="{7338C3FB-8A4A-4250-ABC2-1910311FD3A4}">
      <dgm:prSet/>
      <dgm:spPr/>
      <dgm:t>
        <a:bodyPr/>
        <a:lstStyle/>
        <a:p>
          <a:endParaRPr lang="bg-BG"/>
        </a:p>
      </dgm:t>
    </dgm:pt>
    <dgm:pt modelId="{F7494615-CD73-4A5E-9152-8EF786220063}" type="parTrans" cxnId="{7338C3FB-8A4A-4250-ABC2-1910311FD3A4}">
      <dgm:prSet/>
      <dgm:spPr/>
      <dgm:t>
        <a:bodyPr/>
        <a:lstStyle/>
        <a:p>
          <a:endParaRPr lang="bg-BG"/>
        </a:p>
      </dgm:t>
    </dgm:pt>
    <dgm:pt modelId="{53E4C177-BA6A-4281-8245-3F378869DE70}">
      <dgm:prSet phldrT="[Text]" custT="1"/>
      <dgm:spPr/>
      <dgm:t>
        <a:bodyPr/>
        <a:lstStyle/>
        <a:p>
          <a:r>
            <a:rPr lang="en-US" sz="1400" dirty="0" smtClean="0"/>
            <a:t>4</a:t>
          </a:r>
          <a:endParaRPr lang="bg-BG" sz="1400" dirty="0"/>
        </a:p>
      </dgm:t>
    </dgm:pt>
    <dgm:pt modelId="{FED7080D-95C5-45F4-8151-2F5C2C9DD97B}" type="sibTrans" cxnId="{44C1B490-7EB0-4CED-85D6-81AB26E83338}">
      <dgm:prSet/>
      <dgm:spPr/>
      <dgm:t>
        <a:bodyPr/>
        <a:lstStyle/>
        <a:p>
          <a:endParaRPr lang="bg-BG"/>
        </a:p>
      </dgm:t>
    </dgm:pt>
    <dgm:pt modelId="{86426468-3744-4159-901B-3B83C580DF36}" type="parTrans" cxnId="{44C1B490-7EB0-4CED-85D6-81AB26E83338}">
      <dgm:prSet/>
      <dgm:spPr/>
      <dgm:t>
        <a:bodyPr/>
        <a:lstStyle/>
        <a:p>
          <a:endParaRPr lang="bg-BG"/>
        </a:p>
      </dgm:t>
    </dgm:pt>
    <dgm:pt modelId="{2B378803-FE03-43D9-AD74-D92E060BE802}">
      <dgm:prSet custT="1"/>
      <dgm:spPr/>
      <dgm:t>
        <a:bodyPr/>
        <a:lstStyle/>
        <a:p>
          <a:r>
            <a:rPr lang="en-US" sz="1400" dirty="0" smtClean="0"/>
            <a:t>3</a:t>
          </a:r>
          <a:endParaRPr lang="bg-BG" sz="1400" dirty="0"/>
        </a:p>
      </dgm:t>
    </dgm:pt>
    <dgm:pt modelId="{CBAA3BFA-D321-4411-95B4-AFE7FAA4B7F5}" type="sibTrans" cxnId="{FA285F95-5358-4A65-8F28-477A766046C1}">
      <dgm:prSet/>
      <dgm:spPr/>
      <dgm:t>
        <a:bodyPr/>
        <a:lstStyle/>
        <a:p>
          <a:endParaRPr lang="bg-BG"/>
        </a:p>
      </dgm:t>
    </dgm:pt>
    <dgm:pt modelId="{D3EB2DC1-A04E-4035-AE99-74AEEE6EB1B6}" type="parTrans" cxnId="{FA285F95-5358-4A65-8F28-477A766046C1}">
      <dgm:prSet/>
      <dgm:spPr/>
      <dgm:t>
        <a:bodyPr/>
        <a:lstStyle/>
        <a:p>
          <a:endParaRPr lang="bg-BG"/>
        </a:p>
      </dgm:t>
    </dgm:pt>
    <dgm:pt modelId="{657E8EA0-FEE9-4367-B02B-37759B2917F9}">
      <dgm:prSet phldrT="[Text]" custT="1"/>
      <dgm:spPr/>
      <dgm:t>
        <a:bodyPr/>
        <a:lstStyle/>
        <a:p>
          <a:r>
            <a:rPr lang="en-US" sz="1400" dirty="0" smtClean="0"/>
            <a:t>2</a:t>
          </a:r>
          <a:endParaRPr lang="bg-BG" sz="1400" dirty="0"/>
        </a:p>
      </dgm:t>
    </dgm:pt>
    <dgm:pt modelId="{99FB7C4E-EC27-40DA-99B6-9F4AE70BCCEA}" type="sibTrans" cxnId="{85094445-74EE-4C63-88D5-87F2BB0462BE}">
      <dgm:prSet/>
      <dgm:spPr/>
      <dgm:t>
        <a:bodyPr/>
        <a:lstStyle/>
        <a:p>
          <a:endParaRPr lang="bg-BG"/>
        </a:p>
      </dgm:t>
    </dgm:pt>
    <dgm:pt modelId="{B0BD564E-0720-414D-A16D-D4F85BC4DA9B}" type="parTrans" cxnId="{85094445-74EE-4C63-88D5-87F2BB0462BE}">
      <dgm:prSet/>
      <dgm:spPr/>
      <dgm:t>
        <a:bodyPr/>
        <a:lstStyle/>
        <a:p>
          <a:endParaRPr lang="bg-BG"/>
        </a:p>
      </dgm:t>
    </dgm:pt>
    <dgm:pt modelId="{C3073FF8-6808-48E5-A0B4-23CD9C0DFDB1}">
      <dgm:prSet phldrT="[Text]" custT="1"/>
      <dgm:spPr/>
      <dgm:t>
        <a:bodyPr/>
        <a:lstStyle/>
        <a:p>
          <a:r>
            <a:rPr lang="en-US" sz="1200" dirty="0" smtClean="0"/>
            <a:t>1</a:t>
          </a:r>
          <a:endParaRPr lang="bg-BG" sz="1200" dirty="0"/>
        </a:p>
      </dgm:t>
    </dgm:pt>
    <dgm:pt modelId="{FD62F3C9-8B9B-4D68-9FCC-2A03B17F122E}" type="sibTrans" cxnId="{E425CA9D-08EF-4940-B470-2CCFC0328962}">
      <dgm:prSet/>
      <dgm:spPr/>
      <dgm:t>
        <a:bodyPr/>
        <a:lstStyle/>
        <a:p>
          <a:endParaRPr lang="bg-BG"/>
        </a:p>
      </dgm:t>
    </dgm:pt>
    <dgm:pt modelId="{34926CCD-F116-41C1-BFA6-3D163290A3FC}" type="parTrans" cxnId="{E425CA9D-08EF-4940-B470-2CCFC0328962}">
      <dgm:prSet/>
      <dgm:spPr/>
      <dgm:t>
        <a:bodyPr/>
        <a:lstStyle/>
        <a:p>
          <a:endParaRPr lang="bg-BG"/>
        </a:p>
      </dgm:t>
    </dgm:pt>
    <dgm:pt modelId="{C8ED48B2-48FE-46F7-BDF8-1B896611CDA8}">
      <dgm:prSet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Запознаване с новите нормативни изисквания</a:t>
          </a:r>
          <a:endParaRPr lang="bg-BG" dirty="0"/>
        </a:p>
      </dgm:t>
    </dgm:pt>
    <dgm:pt modelId="{FD47E53D-7395-4F53-9686-AFDDD934C910}" type="parTrans" cxnId="{F1B45AA9-C410-4810-9283-293CDAE1E2F0}">
      <dgm:prSet/>
      <dgm:spPr/>
      <dgm:t>
        <a:bodyPr/>
        <a:lstStyle/>
        <a:p>
          <a:endParaRPr lang="bg-BG"/>
        </a:p>
      </dgm:t>
    </dgm:pt>
    <dgm:pt modelId="{BC5EB631-CBF3-487F-84CC-31C6AE2403A6}" type="sibTrans" cxnId="{F1B45AA9-C410-4810-9283-293CDAE1E2F0}">
      <dgm:prSet/>
      <dgm:spPr/>
      <dgm:t>
        <a:bodyPr/>
        <a:lstStyle/>
        <a:p>
          <a:endParaRPr lang="bg-BG"/>
        </a:p>
      </dgm:t>
    </dgm:pt>
    <dgm:pt modelId="{61436980-D49E-40E3-BB65-6179F478B718}">
      <dgm:prSet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Вътрешен анализ на дейностите по обработване</a:t>
          </a:r>
          <a:endParaRPr lang="bg-BG" dirty="0"/>
        </a:p>
      </dgm:t>
    </dgm:pt>
    <dgm:pt modelId="{3AA182CF-FB07-4A3A-8088-DDF46F5FFD79}" type="parTrans" cxnId="{06D1BC53-302C-4F7F-BCBD-D53D0742FBF2}">
      <dgm:prSet/>
      <dgm:spPr/>
      <dgm:t>
        <a:bodyPr/>
        <a:lstStyle/>
        <a:p>
          <a:endParaRPr lang="bg-BG"/>
        </a:p>
      </dgm:t>
    </dgm:pt>
    <dgm:pt modelId="{48DE21B6-B87A-424C-9625-182AADA65C85}" type="sibTrans" cxnId="{06D1BC53-302C-4F7F-BCBD-D53D0742FBF2}">
      <dgm:prSet/>
      <dgm:spPr/>
      <dgm:t>
        <a:bodyPr/>
        <a:lstStyle/>
        <a:p>
          <a:endParaRPr lang="bg-BG"/>
        </a:p>
      </dgm:t>
    </dgm:pt>
    <dgm:pt modelId="{82ED9FBC-E027-4393-A6A2-636634923CF6}">
      <dgm:prSet/>
      <dgm:spPr/>
      <dgm:t>
        <a:bodyPr/>
        <a:lstStyle/>
        <a:p>
          <a:r>
            <a:rPr lang="ru-RU" b="1" smtClean="0">
              <a:solidFill>
                <a:srgbClr val="002060"/>
              </a:solidFill>
            </a:rPr>
            <a:t>Длъжностно лице по защита на данните</a:t>
          </a:r>
          <a:endParaRPr lang="bg-BG"/>
        </a:p>
      </dgm:t>
    </dgm:pt>
    <dgm:pt modelId="{C3CF10D7-ED11-4566-8E68-46525AEA442C}" type="parTrans" cxnId="{7E9A67D7-81D6-4E04-8562-CD680667E00F}">
      <dgm:prSet/>
      <dgm:spPr/>
      <dgm:t>
        <a:bodyPr/>
        <a:lstStyle/>
        <a:p>
          <a:endParaRPr lang="bg-BG"/>
        </a:p>
      </dgm:t>
    </dgm:pt>
    <dgm:pt modelId="{918354FB-6A4C-453E-AFF0-CCB0BCB143EF}" type="sibTrans" cxnId="{7E9A67D7-81D6-4E04-8562-CD680667E00F}">
      <dgm:prSet/>
      <dgm:spPr/>
      <dgm:t>
        <a:bodyPr/>
        <a:lstStyle/>
        <a:p>
          <a:endParaRPr lang="bg-BG"/>
        </a:p>
      </dgm:t>
    </dgm:pt>
    <dgm:pt modelId="{7D443135-C07E-4470-8E9E-7EA9EF21CA8F}">
      <dgm:prSet/>
      <dgm:spPr/>
      <dgm:t>
        <a:bodyPr/>
        <a:lstStyle/>
        <a:p>
          <a:r>
            <a:rPr lang="bg-BG" b="1" smtClean="0">
              <a:solidFill>
                <a:srgbClr val="002060"/>
              </a:solidFill>
            </a:rPr>
            <a:t>Управление на риска</a:t>
          </a:r>
          <a:endParaRPr lang="bg-BG"/>
        </a:p>
      </dgm:t>
    </dgm:pt>
    <dgm:pt modelId="{5FB690A2-7CAC-4E52-BCF3-62FEE4D1B64D}" type="parTrans" cxnId="{4C0AE96D-AAB8-4508-9FCC-DE0EB03D09D6}">
      <dgm:prSet/>
      <dgm:spPr/>
      <dgm:t>
        <a:bodyPr/>
        <a:lstStyle/>
        <a:p>
          <a:endParaRPr lang="bg-BG"/>
        </a:p>
      </dgm:t>
    </dgm:pt>
    <dgm:pt modelId="{A72160C1-EC60-46D0-BDB5-44666385949C}" type="sibTrans" cxnId="{4C0AE96D-AAB8-4508-9FCC-DE0EB03D09D6}">
      <dgm:prSet/>
      <dgm:spPr/>
      <dgm:t>
        <a:bodyPr/>
        <a:lstStyle/>
        <a:p>
          <a:endParaRPr lang="bg-BG"/>
        </a:p>
      </dgm:t>
    </dgm:pt>
    <dgm:pt modelId="{0ACCC67E-2B7F-48EC-BDE3-B4B5F8B02165}">
      <dgm:prSet/>
      <dgm:spPr/>
      <dgm:t>
        <a:bodyPr/>
        <a:lstStyle/>
        <a:p>
          <a:r>
            <a:rPr lang="ru-RU" b="1" dirty="0" err="1" smtClean="0">
              <a:solidFill>
                <a:srgbClr val="002060"/>
              </a:solidFill>
            </a:rPr>
            <a:t>Приемане</a:t>
          </a:r>
          <a:r>
            <a:rPr lang="ru-RU" b="1" dirty="0" smtClean="0">
              <a:solidFill>
                <a:srgbClr val="002060"/>
              </a:solidFill>
            </a:rPr>
            <a:t> на план за действие</a:t>
          </a:r>
          <a:endParaRPr lang="bg-BG" dirty="0"/>
        </a:p>
      </dgm:t>
    </dgm:pt>
    <dgm:pt modelId="{02024A3E-80AB-4A44-A9C8-68A73B628BC3}" type="parTrans" cxnId="{9EB5C862-CFDE-429D-906E-7AD2E761F739}">
      <dgm:prSet/>
      <dgm:spPr/>
      <dgm:t>
        <a:bodyPr/>
        <a:lstStyle/>
        <a:p>
          <a:endParaRPr lang="bg-BG"/>
        </a:p>
      </dgm:t>
    </dgm:pt>
    <dgm:pt modelId="{CB9901C7-6DAB-4110-87D7-BDBA6CA26ACB}" type="sibTrans" cxnId="{9EB5C862-CFDE-429D-906E-7AD2E761F739}">
      <dgm:prSet/>
      <dgm:spPr/>
      <dgm:t>
        <a:bodyPr/>
        <a:lstStyle/>
        <a:p>
          <a:endParaRPr lang="bg-BG"/>
        </a:p>
      </dgm:t>
    </dgm:pt>
    <dgm:pt modelId="{C4389924-13EF-466A-A073-CBC7475D2351}">
      <dgm:prSet/>
      <dgm:spPr/>
      <dgm:t>
        <a:bodyPr/>
        <a:lstStyle/>
        <a:p>
          <a:r>
            <a:rPr lang="ru-RU" b="1" dirty="0" err="1" smtClean="0">
              <a:solidFill>
                <a:srgbClr val="002060"/>
              </a:solidFill>
            </a:rPr>
            <a:t>Преглед</a:t>
          </a:r>
          <a:r>
            <a:rPr lang="ru-RU" b="1" dirty="0" smtClean="0">
              <a:solidFill>
                <a:srgbClr val="002060"/>
              </a:solidFill>
            </a:rPr>
            <a:t> на </a:t>
          </a:r>
          <a:r>
            <a:rPr lang="ru-RU" b="1" smtClean="0">
              <a:solidFill>
                <a:srgbClr val="002060"/>
              </a:solidFill>
            </a:rPr>
            <a:t>правните</a:t>
          </a:r>
          <a:r>
            <a:rPr lang="ru-RU" b="1" dirty="0" smtClean="0">
              <a:solidFill>
                <a:srgbClr val="002060"/>
              </a:solidFill>
            </a:rPr>
            <a:t> основания за </a:t>
          </a:r>
          <a:r>
            <a:rPr lang="ru-RU" b="1" dirty="0" err="1" smtClean="0">
              <a:solidFill>
                <a:srgbClr val="002060"/>
              </a:solidFill>
            </a:rPr>
            <a:t>обработване</a:t>
          </a:r>
          <a:r>
            <a:rPr lang="ru-RU" b="1" dirty="0" smtClean="0">
              <a:solidFill>
                <a:srgbClr val="002060"/>
              </a:solidFill>
            </a:rPr>
            <a:t>. </a:t>
          </a:r>
          <a:r>
            <a:rPr lang="ru-RU" b="1" dirty="0" err="1" smtClean="0">
              <a:solidFill>
                <a:srgbClr val="002060"/>
              </a:solidFill>
            </a:rPr>
            <a:t>Съгласие</a:t>
          </a:r>
          <a:endParaRPr lang="bg-BG" dirty="0"/>
        </a:p>
      </dgm:t>
    </dgm:pt>
    <dgm:pt modelId="{7C21E253-C15E-4ED4-8D84-D420BF368B8E}" type="parTrans" cxnId="{E5E25CEE-FE4B-455B-9583-B8E3DD065182}">
      <dgm:prSet/>
      <dgm:spPr/>
      <dgm:t>
        <a:bodyPr/>
        <a:lstStyle/>
        <a:p>
          <a:endParaRPr lang="bg-BG"/>
        </a:p>
      </dgm:t>
    </dgm:pt>
    <dgm:pt modelId="{008FE190-8C8A-4A60-B8ED-46EA593227EA}" type="sibTrans" cxnId="{E5E25CEE-FE4B-455B-9583-B8E3DD065182}">
      <dgm:prSet/>
      <dgm:spPr/>
      <dgm:t>
        <a:bodyPr/>
        <a:lstStyle/>
        <a:p>
          <a:endParaRPr lang="bg-BG"/>
        </a:p>
      </dgm:t>
    </dgm:pt>
    <dgm:pt modelId="{BFD6C810-09CF-43F8-8A55-FA5C84909E10}">
      <dgm:prSet/>
      <dgm:spPr/>
      <dgm:t>
        <a:bodyPr/>
        <a:lstStyle/>
        <a:p>
          <a:r>
            <a:rPr lang="ru-RU" b="1" smtClean="0">
              <a:solidFill>
                <a:srgbClr val="002060"/>
              </a:solidFill>
            </a:rPr>
            <a:t>Информираност и прозрачност</a:t>
          </a:r>
          <a:endParaRPr lang="bg-BG"/>
        </a:p>
      </dgm:t>
    </dgm:pt>
    <dgm:pt modelId="{F0A7D916-FDCB-4160-970E-D876DC707811}" type="parTrans" cxnId="{5AFE1882-FBEA-4744-9EF3-851734BD7FE2}">
      <dgm:prSet/>
      <dgm:spPr/>
      <dgm:t>
        <a:bodyPr/>
        <a:lstStyle/>
        <a:p>
          <a:endParaRPr lang="bg-BG"/>
        </a:p>
      </dgm:t>
    </dgm:pt>
    <dgm:pt modelId="{814EEAB5-FE08-4431-AF78-6273CB89D320}" type="sibTrans" cxnId="{5AFE1882-FBEA-4744-9EF3-851734BD7FE2}">
      <dgm:prSet/>
      <dgm:spPr/>
      <dgm:t>
        <a:bodyPr/>
        <a:lstStyle/>
        <a:p>
          <a:endParaRPr lang="bg-BG"/>
        </a:p>
      </dgm:t>
    </dgm:pt>
    <dgm:pt modelId="{84FF0F87-0D8E-43BB-92C1-5697506ED1FF}">
      <dgm:prSet/>
      <dgm:spPr/>
      <dgm:t>
        <a:bodyPr/>
        <a:lstStyle/>
        <a:p>
          <a:r>
            <a:rPr lang="ru-RU" b="1" smtClean="0">
              <a:solidFill>
                <a:srgbClr val="002060"/>
              </a:solidFill>
            </a:rPr>
            <a:t>Упражняване на права от субектите на данните</a:t>
          </a:r>
          <a:endParaRPr lang="bg-BG"/>
        </a:p>
      </dgm:t>
    </dgm:pt>
    <dgm:pt modelId="{F9E3793B-2703-4368-8E07-8E3EC9212D9F}" type="parTrans" cxnId="{C55A6243-9071-45B5-B33D-1E5CB696F4EF}">
      <dgm:prSet/>
      <dgm:spPr/>
      <dgm:t>
        <a:bodyPr/>
        <a:lstStyle/>
        <a:p>
          <a:endParaRPr lang="bg-BG"/>
        </a:p>
      </dgm:t>
    </dgm:pt>
    <dgm:pt modelId="{A4AC737A-3F38-48C8-843B-4D46AB3E414E}" type="sibTrans" cxnId="{C55A6243-9071-45B5-B33D-1E5CB696F4EF}">
      <dgm:prSet/>
      <dgm:spPr/>
      <dgm:t>
        <a:bodyPr/>
        <a:lstStyle/>
        <a:p>
          <a:endParaRPr lang="bg-BG"/>
        </a:p>
      </dgm:t>
    </dgm:pt>
    <dgm:pt modelId="{E28080D8-588C-42D2-A783-22E37BEAC5F0}">
      <dgm:prSet/>
      <dgm:spPr/>
      <dgm:t>
        <a:bodyPr/>
        <a:lstStyle/>
        <a:p>
          <a:r>
            <a:rPr lang="ru-RU" b="1" smtClean="0">
              <a:solidFill>
                <a:srgbClr val="002060"/>
              </a:solidFill>
            </a:rPr>
            <a:t>Уведомяване за нарушение на сигурността на данни</a:t>
          </a:r>
          <a:r>
            <a:rPr lang="bg-BG" b="1" smtClean="0">
              <a:solidFill>
                <a:srgbClr val="002060"/>
              </a:solidFill>
            </a:rPr>
            <a:t>те</a:t>
          </a:r>
          <a:r>
            <a:rPr lang="ru-RU" b="1" smtClean="0">
              <a:solidFill>
                <a:srgbClr val="002060"/>
              </a:solidFill>
            </a:rPr>
            <a:t> </a:t>
          </a:r>
          <a:endParaRPr lang="bg-BG"/>
        </a:p>
      </dgm:t>
    </dgm:pt>
    <dgm:pt modelId="{81A0EA06-F9D6-4C22-A823-8015F95DA575}" type="parTrans" cxnId="{20BFE90D-F6CE-40C2-B5BB-2C3E8B4F81C1}">
      <dgm:prSet/>
      <dgm:spPr/>
      <dgm:t>
        <a:bodyPr/>
        <a:lstStyle/>
        <a:p>
          <a:endParaRPr lang="bg-BG"/>
        </a:p>
      </dgm:t>
    </dgm:pt>
    <dgm:pt modelId="{AB223C72-ACAF-41B9-826D-7DF6B70FFD76}" type="sibTrans" cxnId="{20BFE90D-F6CE-40C2-B5BB-2C3E8B4F81C1}">
      <dgm:prSet/>
      <dgm:spPr/>
      <dgm:t>
        <a:bodyPr/>
        <a:lstStyle/>
        <a:p>
          <a:endParaRPr lang="bg-BG"/>
        </a:p>
      </dgm:t>
    </dgm:pt>
    <dgm:pt modelId="{85FE3C95-4CA0-4150-9C19-26D77575A30A}">
      <dgm:prSet/>
      <dgm:spPr/>
      <dgm:t>
        <a:bodyPr/>
        <a:lstStyle/>
        <a:p>
          <a:r>
            <a:rPr lang="bg-BG" b="1" smtClean="0">
              <a:solidFill>
                <a:srgbClr val="002060"/>
              </a:solidFill>
            </a:rPr>
            <a:t>Документиране и отчетност</a:t>
          </a:r>
          <a:endParaRPr lang="bg-BG"/>
        </a:p>
      </dgm:t>
    </dgm:pt>
    <dgm:pt modelId="{7434A164-B5C6-4F19-BA25-8B56DED7B835}" type="parTrans" cxnId="{884FFC53-2AD8-4701-8C35-E150941D1D3D}">
      <dgm:prSet/>
      <dgm:spPr/>
      <dgm:t>
        <a:bodyPr/>
        <a:lstStyle/>
        <a:p>
          <a:endParaRPr lang="bg-BG"/>
        </a:p>
      </dgm:t>
    </dgm:pt>
    <dgm:pt modelId="{E3A1A962-F349-4E94-86B2-946E8BD01C73}" type="sibTrans" cxnId="{884FFC53-2AD8-4701-8C35-E150941D1D3D}">
      <dgm:prSet/>
      <dgm:spPr/>
      <dgm:t>
        <a:bodyPr/>
        <a:lstStyle/>
        <a:p>
          <a:endParaRPr lang="bg-BG"/>
        </a:p>
      </dgm:t>
    </dgm:pt>
    <dgm:pt modelId="{4F53CC1B-D1AB-4328-9C54-4149AEA2A1E2}" type="pres">
      <dgm:prSet presAssocID="{0D88120F-622D-4842-A542-27BEF13F4FC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02B730DB-5A29-4443-885B-8F645E424922}" type="pres">
      <dgm:prSet presAssocID="{C3073FF8-6808-48E5-A0B4-23CD9C0DFDB1}" presName="composite" presStyleCnt="0"/>
      <dgm:spPr/>
    </dgm:pt>
    <dgm:pt modelId="{BBD16EDC-E1AA-49DD-9252-C351CAA7337F}" type="pres">
      <dgm:prSet presAssocID="{C3073FF8-6808-48E5-A0B4-23CD9C0DFDB1}" presName="parentText" presStyleLbl="alignNode1" presStyleIdx="0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F1827D57-9D04-420C-9648-092E3A6670E9}" type="pres">
      <dgm:prSet presAssocID="{C3073FF8-6808-48E5-A0B4-23CD9C0DFDB1}" presName="descendantText" presStyleLbl="alignAcc1" presStyleIdx="0" presStyleCnt="1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68E397D1-951A-4AE3-BE4A-ECB29E0101F3}" type="pres">
      <dgm:prSet presAssocID="{FD62F3C9-8B9B-4D68-9FCC-2A03B17F122E}" presName="sp" presStyleCnt="0"/>
      <dgm:spPr/>
    </dgm:pt>
    <dgm:pt modelId="{44C727AE-9A03-402A-BE34-5428BA28DECA}" type="pres">
      <dgm:prSet presAssocID="{657E8EA0-FEE9-4367-B02B-37759B2917F9}" presName="composite" presStyleCnt="0"/>
      <dgm:spPr/>
    </dgm:pt>
    <dgm:pt modelId="{9605FFF5-9FE8-4F64-99DB-C76547928065}" type="pres">
      <dgm:prSet presAssocID="{657E8EA0-FEE9-4367-B02B-37759B2917F9}" presName="parentText" presStyleLbl="alignNode1" presStyleIdx="1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ED244F44-CD76-4C45-9273-0B4FC46484B5}" type="pres">
      <dgm:prSet presAssocID="{657E8EA0-FEE9-4367-B02B-37759B2917F9}" presName="descendantText" presStyleLbl="alignAcc1" presStyleIdx="1" presStyleCnt="1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198E87F4-F88B-419E-882E-7572D78E1B6A}" type="pres">
      <dgm:prSet presAssocID="{99FB7C4E-EC27-40DA-99B6-9F4AE70BCCEA}" presName="sp" presStyleCnt="0"/>
      <dgm:spPr/>
    </dgm:pt>
    <dgm:pt modelId="{188B87B9-861D-4022-BEFE-9F01DE59CAFC}" type="pres">
      <dgm:prSet presAssocID="{2B378803-FE03-43D9-AD74-D92E060BE802}" presName="composite" presStyleCnt="0"/>
      <dgm:spPr/>
    </dgm:pt>
    <dgm:pt modelId="{AC4EC1A1-62C5-47C3-8D57-B66F98B187A6}" type="pres">
      <dgm:prSet presAssocID="{2B378803-FE03-43D9-AD74-D92E060BE802}" presName="parentText" presStyleLbl="alignNode1" presStyleIdx="2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68CD3710-3012-42F3-BA85-C0D214C1F540}" type="pres">
      <dgm:prSet presAssocID="{2B378803-FE03-43D9-AD74-D92E060BE802}" presName="descendantText" presStyleLbl="alignAcc1" presStyleIdx="2" presStyleCnt="1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69C10381-F502-4582-B516-7816A705C48D}" type="pres">
      <dgm:prSet presAssocID="{CBAA3BFA-D321-4411-95B4-AFE7FAA4B7F5}" presName="sp" presStyleCnt="0"/>
      <dgm:spPr/>
    </dgm:pt>
    <dgm:pt modelId="{853125AA-A9F5-459E-8D6F-C0A33A1D27FC}" type="pres">
      <dgm:prSet presAssocID="{53E4C177-BA6A-4281-8245-3F378869DE70}" presName="composite" presStyleCnt="0"/>
      <dgm:spPr/>
    </dgm:pt>
    <dgm:pt modelId="{D1E0F6E5-0CE5-4B32-90CC-4BF9377AFC28}" type="pres">
      <dgm:prSet presAssocID="{53E4C177-BA6A-4281-8245-3F378869DE70}" presName="parentText" presStyleLbl="alignNode1" presStyleIdx="3" presStyleCnt="10" custLinFactNeighborX="-1730" custLinFactNeighborY="2936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63187A04-B46B-48C9-A92B-D11D30134C23}" type="pres">
      <dgm:prSet presAssocID="{53E4C177-BA6A-4281-8245-3F378869DE70}" presName="descendantText" presStyleLbl="alignAcc1" presStyleIdx="3" presStyleCnt="1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1B31ABB3-51BB-43DC-8009-112EF395F8BA}" type="pres">
      <dgm:prSet presAssocID="{FED7080D-95C5-45F4-8151-2F5C2C9DD97B}" presName="sp" presStyleCnt="0"/>
      <dgm:spPr/>
    </dgm:pt>
    <dgm:pt modelId="{3E861ADD-0B8E-4020-A4CE-74C28D7CD267}" type="pres">
      <dgm:prSet presAssocID="{EF74DAD3-240E-42FB-99C3-7467F78F14C9}" presName="composite" presStyleCnt="0"/>
      <dgm:spPr/>
    </dgm:pt>
    <dgm:pt modelId="{01D1BF53-C5FE-43E7-9534-50182EB5B97C}" type="pres">
      <dgm:prSet presAssocID="{EF74DAD3-240E-42FB-99C3-7467F78F14C9}" presName="parentText" presStyleLbl="alignNode1" presStyleIdx="4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B32594B-9164-4123-9341-2D1EE658C819}" type="pres">
      <dgm:prSet presAssocID="{EF74DAD3-240E-42FB-99C3-7467F78F14C9}" presName="descendantText" presStyleLbl="alignAcc1" presStyleIdx="4" presStyleCnt="1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688EF802-B29E-4C73-93A5-E229B25AD1FF}" type="pres">
      <dgm:prSet presAssocID="{F8366B55-4F48-4401-9222-28FE33D373CF}" presName="sp" presStyleCnt="0"/>
      <dgm:spPr/>
    </dgm:pt>
    <dgm:pt modelId="{DA4DE85E-6461-4B0E-9ABC-B72354AC7888}" type="pres">
      <dgm:prSet presAssocID="{5A8F0870-70D1-4DE8-ABE1-C9FA39BCA4A1}" presName="composite" presStyleCnt="0"/>
      <dgm:spPr/>
    </dgm:pt>
    <dgm:pt modelId="{B802A0BB-0032-437D-A8A5-89E0F0206841}" type="pres">
      <dgm:prSet presAssocID="{5A8F0870-70D1-4DE8-ABE1-C9FA39BCA4A1}" presName="parentText" presStyleLbl="alignNode1" presStyleIdx="5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5A087079-1674-4ACA-B030-2C038FAB761D}" type="pres">
      <dgm:prSet presAssocID="{5A8F0870-70D1-4DE8-ABE1-C9FA39BCA4A1}" presName="descendantText" presStyleLbl="alignAcc1" presStyleIdx="5" presStyleCnt="1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204D8F06-6B5D-41FC-AC63-B437ED6ED375}" type="pres">
      <dgm:prSet presAssocID="{DD888FFC-23CE-45F3-8DBE-D2509E998C9B}" presName="sp" presStyleCnt="0"/>
      <dgm:spPr/>
    </dgm:pt>
    <dgm:pt modelId="{A6228452-8433-44C7-9CA6-BB1342E5076F}" type="pres">
      <dgm:prSet presAssocID="{4DBF194D-8058-4EA9-8E23-673EDF07215B}" presName="composite" presStyleCnt="0"/>
      <dgm:spPr/>
    </dgm:pt>
    <dgm:pt modelId="{FCE468F6-A3A7-427F-BDC9-657B26881A0E}" type="pres">
      <dgm:prSet presAssocID="{4DBF194D-8058-4EA9-8E23-673EDF07215B}" presName="parentText" presStyleLbl="alignNode1" presStyleIdx="6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5B2A7F08-99BA-4042-A304-3602EE082ED6}" type="pres">
      <dgm:prSet presAssocID="{4DBF194D-8058-4EA9-8E23-673EDF07215B}" presName="descendantText" presStyleLbl="alignAcc1" presStyleIdx="6" presStyleCnt="1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C61EFEB-9F20-4918-AF33-EC7B8CDCB0BF}" type="pres">
      <dgm:prSet presAssocID="{7E64D8A2-0BBF-44A1-9424-223C1699B275}" presName="sp" presStyleCnt="0"/>
      <dgm:spPr/>
    </dgm:pt>
    <dgm:pt modelId="{A96102A9-B9E5-4A7F-80BD-8B7F065396DE}" type="pres">
      <dgm:prSet presAssocID="{FF894629-F86A-412C-9654-AA63908C370B}" presName="composite" presStyleCnt="0"/>
      <dgm:spPr/>
    </dgm:pt>
    <dgm:pt modelId="{725A0756-345B-4D25-874B-13AC4962913D}" type="pres">
      <dgm:prSet presAssocID="{FF894629-F86A-412C-9654-AA63908C370B}" presName="parentText" presStyleLbl="alignNode1" presStyleIdx="7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9997F93F-56D7-4D8D-AB2C-2DFF5A8BADD3}" type="pres">
      <dgm:prSet presAssocID="{FF894629-F86A-412C-9654-AA63908C370B}" presName="descendantText" presStyleLbl="alignAcc1" presStyleIdx="7" presStyleCnt="1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DB103C80-DE1F-4235-A449-AFA246146E33}" type="pres">
      <dgm:prSet presAssocID="{2068BA5A-C3E0-4EA5-ABA9-62DED9EE5402}" presName="sp" presStyleCnt="0"/>
      <dgm:spPr/>
    </dgm:pt>
    <dgm:pt modelId="{4B773BED-5C72-489D-AC46-5B04FEE3F3DA}" type="pres">
      <dgm:prSet presAssocID="{A198454E-7D7E-40A8-AB4C-4FF28DBD1073}" presName="composite" presStyleCnt="0"/>
      <dgm:spPr/>
    </dgm:pt>
    <dgm:pt modelId="{9CB998CD-CB6B-40B4-B910-6D1DF6A270F4}" type="pres">
      <dgm:prSet presAssocID="{A198454E-7D7E-40A8-AB4C-4FF28DBD1073}" presName="parentText" presStyleLbl="alignNode1" presStyleIdx="8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51551ADA-9D92-40B0-8DA3-841EC508C8AA}" type="pres">
      <dgm:prSet presAssocID="{A198454E-7D7E-40A8-AB4C-4FF28DBD1073}" presName="descendantText" presStyleLbl="alignAcc1" presStyleIdx="8" presStyleCnt="1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FA6698B5-80EE-43EA-B2C4-082AEBCE73E1}" type="pres">
      <dgm:prSet presAssocID="{939F7AEB-77AD-4067-8D8F-704FAC90898F}" presName="sp" presStyleCnt="0"/>
      <dgm:spPr/>
    </dgm:pt>
    <dgm:pt modelId="{760A0D8F-57A9-4316-B323-8CA729DD5481}" type="pres">
      <dgm:prSet presAssocID="{D966FA2F-186F-4319-A77A-B162E8F9588F}" presName="composite" presStyleCnt="0"/>
      <dgm:spPr/>
    </dgm:pt>
    <dgm:pt modelId="{A5990A52-D789-4724-B9F6-4692CB9E101D}" type="pres">
      <dgm:prSet presAssocID="{D966FA2F-186F-4319-A77A-B162E8F9588F}" presName="parentText" presStyleLbl="alignNode1" presStyleIdx="9" presStyleCnt="10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9ECF13FC-1AA4-4B94-BCC7-53B8216E0D2B}" type="pres">
      <dgm:prSet presAssocID="{D966FA2F-186F-4319-A77A-B162E8F9588F}" presName="descendantText" presStyleLbl="alignAcc1" presStyleIdx="9" presStyleCnt="1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44C1B490-7EB0-4CED-85D6-81AB26E83338}" srcId="{0D88120F-622D-4842-A542-27BEF13F4FC5}" destId="{53E4C177-BA6A-4281-8245-3F378869DE70}" srcOrd="3" destOrd="0" parTransId="{86426468-3744-4159-901B-3B83C580DF36}" sibTransId="{FED7080D-95C5-45F4-8151-2F5C2C9DD97B}"/>
    <dgm:cxn modelId="{A714A92E-0FD4-449D-9019-5C831D81E5EB}" type="presOf" srcId="{2B378803-FE03-43D9-AD74-D92E060BE802}" destId="{AC4EC1A1-62C5-47C3-8D57-B66F98B187A6}" srcOrd="0" destOrd="0" presId="urn:microsoft.com/office/officeart/2005/8/layout/chevron2"/>
    <dgm:cxn modelId="{1918D12A-D0C7-4631-B893-D670D3EE79C0}" type="presOf" srcId="{C8ED48B2-48FE-46F7-BDF8-1B896611CDA8}" destId="{F1827D57-9D04-420C-9648-092E3A6670E9}" srcOrd="0" destOrd="0" presId="urn:microsoft.com/office/officeart/2005/8/layout/chevron2"/>
    <dgm:cxn modelId="{EAA69C76-F81B-4D1C-92F7-C82968465C6C}" type="presOf" srcId="{61436980-D49E-40E3-BB65-6179F478B718}" destId="{ED244F44-CD76-4C45-9273-0B4FC46484B5}" srcOrd="0" destOrd="0" presId="urn:microsoft.com/office/officeart/2005/8/layout/chevron2"/>
    <dgm:cxn modelId="{A3FA188F-353F-4021-B341-8332B625A0A1}" type="presOf" srcId="{0ACCC67E-2B7F-48EC-BDE3-B4B5F8B02165}" destId="{BB32594B-9164-4123-9341-2D1EE658C819}" srcOrd="0" destOrd="0" presId="urn:microsoft.com/office/officeart/2005/8/layout/chevron2"/>
    <dgm:cxn modelId="{205970FB-6119-4A95-919E-26577424BC8E}" srcId="{0D88120F-622D-4842-A542-27BEF13F4FC5}" destId="{D966FA2F-186F-4319-A77A-B162E8F9588F}" srcOrd="9" destOrd="0" parTransId="{00B08686-68E5-43E4-AE28-6D41BC4F40D2}" sibTransId="{9E72BF6F-D563-4AF6-A86A-09639584BC26}"/>
    <dgm:cxn modelId="{5AFE1882-FBEA-4744-9EF3-851734BD7FE2}" srcId="{4DBF194D-8058-4EA9-8E23-673EDF07215B}" destId="{BFD6C810-09CF-43F8-8A55-FA5C84909E10}" srcOrd="0" destOrd="0" parTransId="{F0A7D916-FDCB-4160-970E-D876DC707811}" sibTransId="{814EEAB5-FE08-4431-AF78-6273CB89D320}"/>
    <dgm:cxn modelId="{FA285F95-5358-4A65-8F28-477A766046C1}" srcId="{0D88120F-622D-4842-A542-27BEF13F4FC5}" destId="{2B378803-FE03-43D9-AD74-D92E060BE802}" srcOrd="2" destOrd="0" parTransId="{D3EB2DC1-A04E-4035-AE99-74AEEE6EB1B6}" sibTransId="{CBAA3BFA-D321-4411-95B4-AFE7FAA4B7F5}"/>
    <dgm:cxn modelId="{39927DA6-C492-4372-9AAF-93E512F55BAF}" type="presOf" srcId="{C4389924-13EF-466A-A073-CBC7475D2351}" destId="{5A087079-1674-4ACA-B030-2C038FAB761D}" srcOrd="0" destOrd="0" presId="urn:microsoft.com/office/officeart/2005/8/layout/chevron2"/>
    <dgm:cxn modelId="{E425CA9D-08EF-4940-B470-2CCFC0328962}" srcId="{0D88120F-622D-4842-A542-27BEF13F4FC5}" destId="{C3073FF8-6808-48E5-A0B4-23CD9C0DFDB1}" srcOrd="0" destOrd="0" parTransId="{34926CCD-F116-41C1-BFA6-3D163290A3FC}" sibTransId="{FD62F3C9-8B9B-4D68-9FCC-2A03B17F122E}"/>
    <dgm:cxn modelId="{58529BE1-E594-41CF-BA76-E4BFA1437611}" srcId="{0D88120F-622D-4842-A542-27BEF13F4FC5}" destId="{5A8F0870-70D1-4DE8-ABE1-C9FA39BCA4A1}" srcOrd="5" destOrd="0" parTransId="{9DC15D3F-5791-44A5-A0FC-042C36BA4DDF}" sibTransId="{DD888FFC-23CE-45F3-8DBE-D2509E998C9B}"/>
    <dgm:cxn modelId="{06D1BC53-302C-4F7F-BCBD-D53D0742FBF2}" srcId="{657E8EA0-FEE9-4367-B02B-37759B2917F9}" destId="{61436980-D49E-40E3-BB65-6179F478B718}" srcOrd="0" destOrd="0" parTransId="{3AA182CF-FB07-4A3A-8088-DDF46F5FFD79}" sibTransId="{48DE21B6-B87A-424C-9625-182AADA65C85}"/>
    <dgm:cxn modelId="{E5E25CEE-FE4B-455B-9583-B8E3DD065182}" srcId="{5A8F0870-70D1-4DE8-ABE1-C9FA39BCA4A1}" destId="{C4389924-13EF-466A-A073-CBC7475D2351}" srcOrd="0" destOrd="0" parTransId="{7C21E253-C15E-4ED4-8D84-D420BF368B8E}" sibTransId="{008FE190-8C8A-4A60-B8ED-46EA593227EA}"/>
    <dgm:cxn modelId="{471897E4-30F3-4209-B758-DA4EF068F451}" type="presOf" srcId="{A198454E-7D7E-40A8-AB4C-4FF28DBD1073}" destId="{9CB998CD-CB6B-40B4-B910-6D1DF6A270F4}" srcOrd="0" destOrd="0" presId="urn:microsoft.com/office/officeart/2005/8/layout/chevron2"/>
    <dgm:cxn modelId="{318C786D-751D-4966-84EE-2A3764A208AD}" type="presOf" srcId="{EF74DAD3-240E-42FB-99C3-7467F78F14C9}" destId="{01D1BF53-C5FE-43E7-9534-50182EB5B97C}" srcOrd="0" destOrd="0" presId="urn:microsoft.com/office/officeart/2005/8/layout/chevron2"/>
    <dgm:cxn modelId="{20BFE90D-F6CE-40C2-B5BB-2C3E8B4F81C1}" srcId="{A198454E-7D7E-40A8-AB4C-4FF28DBD1073}" destId="{E28080D8-588C-42D2-A783-22E37BEAC5F0}" srcOrd="0" destOrd="0" parTransId="{81A0EA06-F9D6-4C22-A823-8015F95DA575}" sibTransId="{AB223C72-ACAF-41B9-826D-7DF6B70FFD76}"/>
    <dgm:cxn modelId="{CDB2E299-A1C0-4C9A-B1D4-35794BB191FC}" type="presOf" srcId="{5A8F0870-70D1-4DE8-ABE1-C9FA39BCA4A1}" destId="{B802A0BB-0032-437D-A8A5-89E0F0206841}" srcOrd="0" destOrd="0" presId="urn:microsoft.com/office/officeart/2005/8/layout/chevron2"/>
    <dgm:cxn modelId="{23CE600B-C52B-40B6-8208-A7DA0AA03691}" srcId="{0D88120F-622D-4842-A542-27BEF13F4FC5}" destId="{FF894629-F86A-412C-9654-AA63908C370B}" srcOrd="7" destOrd="0" parTransId="{A07C4AB4-D63E-40A7-AFBF-1E894A722990}" sibTransId="{2068BA5A-C3E0-4EA5-ABA9-62DED9EE5402}"/>
    <dgm:cxn modelId="{F98A9CBC-2729-4C24-8D2E-9366B8982431}" type="presOf" srcId="{84FF0F87-0D8E-43BB-92C1-5697506ED1FF}" destId="{9997F93F-56D7-4D8D-AB2C-2DFF5A8BADD3}" srcOrd="0" destOrd="0" presId="urn:microsoft.com/office/officeart/2005/8/layout/chevron2"/>
    <dgm:cxn modelId="{B8BD9214-A573-42D0-9877-F6A97A46B579}" type="presOf" srcId="{C3073FF8-6808-48E5-A0B4-23CD9C0DFDB1}" destId="{BBD16EDC-E1AA-49DD-9252-C351CAA7337F}" srcOrd="0" destOrd="0" presId="urn:microsoft.com/office/officeart/2005/8/layout/chevron2"/>
    <dgm:cxn modelId="{9EB5C862-CFDE-429D-906E-7AD2E761F739}" srcId="{EF74DAD3-240E-42FB-99C3-7467F78F14C9}" destId="{0ACCC67E-2B7F-48EC-BDE3-B4B5F8B02165}" srcOrd="0" destOrd="0" parTransId="{02024A3E-80AB-4A44-A9C8-68A73B628BC3}" sibTransId="{CB9901C7-6DAB-4110-87D7-BDBA6CA26ACB}"/>
    <dgm:cxn modelId="{DC631A8F-D1E7-4882-AEFA-1A9202B3D2D2}" type="presOf" srcId="{4DBF194D-8058-4EA9-8E23-673EDF07215B}" destId="{FCE468F6-A3A7-427F-BDC9-657B26881A0E}" srcOrd="0" destOrd="0" presId="urn:microsoft.com/office/officeart/2005/8/layout/chevron2"/>
    <dgm:cxn modelId="{E18BF82A-32F8-4500-8B3B-0B8AF88D28A7}" type="presOf" srcId="{82ED9FBC-E027-4393-A6A2-636634923CF6}" destId="{68CD3710-3012-42F3-BA85-C0D214C1F540}" srcOrd="0" destOrd="0" presId="urn:microsoft.com/office/officeart/2005/8/layout/chevron2"/>
    <dgm:cxn modelId="{884FFC53-2AD8-4701-8C35-E150941D1D3D}" srcId="{D966FA2F-186F-4319-A77A-B162E8F9588F}" destId="{85FE3C95-4CA0-4150-9C19-26D77575A30A}" srcOrd="0" destOrd="0" parTransId="{7434A164-B5C6-4F19-BA25-8B56DED7B835}" sibTransId="{E3A1A962-F349-4E94-86B2-946E8BD01C73}"/>
    <dgm:cxn modelId="{B064994E-577C-4E59-A075-318024743414}" srcId="{0D88120F-622D-4842-A542-27BEF13F4FC5}" destId="{A198454E-7D7E-40A8-AB4C-4FF28DBD1073}" srcOrd="8" destOrd="0" parTransId="{8836BE92-C5E3-496B-AE04-3BCF0387A7A0}" sibTransId="{939F7AEB-77AD-4067-8D8F-704FAC90898F}"/>
    <dgm:cxn modelId="{3A4DA3DC-9714-449F-878F-0F6C40A354E0}" type="presOf" srcId="{D966FA2F-186F-4319-A77A-B162E8F9588F}" destId="{A5990A52-D789-4724-B9F6-4692CB9E101D}" srcOrd="0" destOrd="0" presId="urn:microsoft.com/office/officeart/2005/8/layout/chevron2"/>
    <dgm:cxn modelId="{A73521F1-E926-4665-B506-0A0AC5E7E367}" type="presOf" srcId="{BFD6C810-09CF-43F8-8A55-FA5C84909E10}" destId="{5B2A7F08-99BA-4042-A304-3602EE082ED6}" srcOrd="0" destOrd="0" presId="urn:microsoft.com/office/officeart/2005/8/layout/chevron2"/>
    <dgm:cxn modelId="{7338C3FB-8A4A-4250-ABC2-1910311FD3A4}" srcId="{0D88120F-622D-4842-A542-27BEF13F4FC5}" destId="{EF74DAD3-240E-42FB-99C3-7467F78F14C9}" srcOrd="4" destOrd="0" parTransId="{F7494615-CD73-4A5E-9152-8EF786220063}" sibTransId="{F8366B55-4F48-4401-9222-28FE33D373CF}"/>
    <dgm:cxn modelId="{F1B45AA9-C410-4810-9283-293CDAE1E2F0}" srcId="{C3073FF8-6808-48E5-A0B4-23CD9C0DFDB1}" destId="{C8ED48B2-48FE-46F7-BDF8-1B896611CDA8}" srcOrd="0" destOrd="0" parTransId="{FD47E53D-7395-4F53-9686-AFDDD934C910}" sibTransId="{BC5EB631-CBF3-487F-84CC-31C6AE2403A6}"/>
    <dgm:cxn modelId="{4C0AE96D-AAB8-4508-9FCC-DE0EB03D09D6}" srcId="{53E4C177-BA6A-4281-8245-3F378869DE70}" destId="{7D443135-C07E-4470-8E9E-7EA9EF21CA8F}" srcOrd="0" destOrd="0" parTransId="{5FB690A2-7CAC-4E52-BCF3-62FEE4D1B64D}" sibTransId="{A72160C1-EC60-46D0-BDB5-44666385949C}"/>
    <dgm:cxn modelId="{0C89C432-E4EA-4AFC-B1B9-2805E95F0AB3}" type="presOf" srcId="{53E4C177-BA6A-4281-8245-3F378869DE70}" destId="{D1E0F6E5-0CE5-4B32-90CC-4BF9377AFC28}" srcOrd="0" destOrd="0" presId="urn:microsoft.com/office/officeart/2005/8/layout/chevron2"/>
    <dgm:cxn modelId="{A43C6CCE-7CEA-4BCC-97C7-496A4896C68F}" type="presOf" srcId="{657E8EA0-FEE9-4367-B02B-37759B2917F9}" destId="{9605FFF5-9FE8-4F64-99DB-C76547928065}" srcOrd="0" destOrd="0" presId="urn:microsoft.com/office/officeart/2005/8/layout/chevron2"/>
    <dgm:cxn modelId="{FB5034A8-CA85-4155-9F10-93154DC77B40}" type="presOf" srcId="{E28080D8-588C-42D2-A783-22E37BEAC5F0}" destId="{51551ADA-9D92-40B0-8DA3-841EC508C8AA}" srcOrd="0" destOrd="0" presId="urn:microsoft.com/office/officeart/2005/8/layout/chevron2"/>
    <dgm:cxn modelId="{C55A6243-9071-45B5-B33D-1E5CB696F4EF}" srcId="{FF894629-F86A-412C-9654-AA63908C370B}" destId="{84FF0F87-0D8E-43BB-92C1-5697506ED1FF}" srcOrd="0" destOrd="0" parTransId="{F9E3793B-2703-4368-8E07-8E3EC9212D9F}" sibTransId="{A4AC737A-3F38-48C8-843B-4D46AB3E414E}"/>
    <dgm:cxn modelId="{85094445-74EE-4C63-88D5-87F2BB0462BE}" srcId="{0D88120F-622D-4842-A542-27BEF13F4FC5}" destId="{657E8EA0-FEE9-4367-B02B-37759B2917F9}" srcOrd="1" destOrd="0" parTransId="{B0BD564E-0720-414D-A16D-D4F85BC4DA9B}" sibTransId="{99FB7C4E-EC27-40DA-99B6-9F4AE70BCCEA}"/>
    <dgm:cxn modelId="{A672CED7-D426-4E11-B71A-4381C4D5731C}" type="presOf" srcId="{FF894629-F86A-412C-9654-AA63908C370B}" destId="{725A0756-345B-4D25-874B-13AC4962913D}" srcOrd="0" destOrd="0" presId="urn:microsoft.com/office/officeart/2005/8/layout/chevron2"/>
    <dgm:cxn modelId="{DD575DA3-164E-45DB-9D29-EC1147B27414}" type="presOf" srcId="{85FE3C95-4CA0-4150-9C19-26D77575A30A}" destId="{9ECF13FC-1AA4-4B94-BCC7-53B8216E0D2B}" srcOrd="0" destOrd="0" presId="urn:microsoft.com/office/officeart/2005/8/layout/chevron2"/>
    <dgm:cxn modelId="{66FF6795-424C-458A-9337-3C97BA067DE5}" srcId="{0D88120F-622D-4842-A542-27BEF13F4FC5}" destId="{4DBF194D-8058-4EA9-8E23-673EDF07215B}" srcOrd="6" destOrd="0" parTransId="{88CFF250-F5F3-4FD0-920B-4027DD3BB8D0}" sibTransId="{7E64D8A2-0BBF-44A1-9424-223C1699B275}"/>
    <dgm:cxn modelId="{7E9A67D7-81D6-4E04-8562-CD680667E00F}" srcId="{2B378803-FE03-43D9-AD74-D92E060BE802}" destId="{82ED9FBC-E027-4393-A6A2-636634923CF6}" srcOrd="0" destOrd="0" parTransId="{C3CF10D7-ED11-4566-8E68-46525AEA442C}" sibTransId="{918354FB-6A4C-453E-AFF0-CCB0BCB143EF}"/>
    <dgm:cxn modelId="{4D7DAD3E-FDF9-4C3D-A87F-D6EC07CB26EC}" type="presOf" srcId="{7D443135-C07E-4470-8E9E-7EA9EF21CA8F}" destId="{63187A04-B46B-48C9-A92B-D11D30134C23}" srcOrd="0" destOrd="0" presId="urn:microsoft.com/office/officeart/2005/8/layout/chevron2"/>
    <dgm:cxn modelId="{D43BF5EF-953C-4437-8B08-DF4364D31195}" type="presOf" srcId="{0D88120F-622D-4842-A542-27BEF13F4FC5}" destId="{4F53CC1B-D1AB-4328-9C54-4149AEA2A1E2}" srcOrd="0" destOrd="0" presId="urn:microsoft.com/office/officeart/2005/8/layout/chevron2"/>
    <dgm:cxn modelId="{88562220-6BDB-4A27-BFE0-F8B6AA09DCB2}" type="presParOf" srcId="{4F53CC1B-D1AB-4328-9C54-4149AEA2A1E2}" destId="{02B730DB-5A29-4443-885B-8F645E424922}" srcOrd="0" destOrd="0" presId="urn:microsoft.com/office/officeart/2005/8/layout/chevron2"/>
    <dgm:cxn modelId="{A834E10B-1AA1-46E4-B0B8-896EA958F42C}" type="presParOf" srcId="{02B730DB-5A29-4443-885B-8F645E424922}" destId="{BBD16EDC-E1AA-49DD-9252-C351CAA7337F}" srcOrd="0" destOrd="0" presId="urn:microsoft.com/office/officeart/2005/8/layout/chevron2"/>
    <dgm:cxn modelId="{A1463098-9EB5-4808-934F-E5083CCE8088}" type="presParOf" srcId="{02B730DB-5A29-4443-885B-8F645E424922}" destId="{F1827D57-9D04-420C-9648-092E3A6670E9}" srcOrd="1" destOrd="0" presId="urn:microsoft.com/office/officeart/2005/8/layout/chevron2"/>
    <dgm:cxn modelId="{9518616D-CCA7-41E9-9BCD-FBBE45449B66}" type="presParOf" srcId="{4F53CC1B-D1AB-4328-9C54-4149AEA2A1E2}" destId="{68E397D1-951A-4AE3-BE4A-ECB29E0101F3}" srcOrd="1" destOrd="0" presId="urn:microsoft.com/office/officeart/2005/8/layout/chevron2"/>
    <dgm:cxn modelId="{9D63D855-6D3A-4114-A807-73A49E977B91}" type="presParOf" srcId="{4F53CC1B-D1AB-4328-9C54-4149AEA2A1E2}" destId="{44C727AE-9A03-402A-BE34-5428BA28DECA}" srcOrd="2" destOrd="0" presId="urn:microsoft.com/office/officeart/2005/8/layout/chevron2"/>
    <dgm:cxn modelId="{C1C334F9-20DA-4A37-BCF8-96803CCE9B2F}" type="presParOf" srcId="{44C727AE-9A03-402A-BE34-5428BA28DECA}" destId="{9605FFF5-9FE8-4F64-99DB-C76547928065}" srcOrd="0" destOrd="0" presId="urn:microsoft.com/office/officeart/2005/8/layout/chevron2"/>
    <dgm:cxn modelId="{EBDE7F23-CCE0-4A9F-9EDF-69A0E17CE1C4}" type="presParOf" srcId="{44C727AE-9A03-402A-BE34-5428BA28DECA}" destId="{ED244F44-CD76-4C45-9273-0B4FC46484B5}" srcOrd="1" destOrd="0" presId="urn:microsoft.com/office/officeart/2005/8/layout/chevron2"/>
    <dgm:cxn modelId="{7ED738DF-2D01-4D4C-8E78-3D41235D326B}" type="presParOf" srcId="{4F53CC1B-D1AB-4328-9C54-4149AEA2A1E2}" destId="{198E87F4-F88B-419E-882E-7572D78E1B6A}" srcOrd="3" destOrd="0" presId="urn:microsoft.com/office/officeart/2005/8/layout/chevron2"/>
    <dgm:cxn modelId="{19EE4EC7-83AF-4457-BB09-788434D5D99B}" type="presParOf" srcId="{4F53CC1B-D1AB-4328-9C54-4149AEA2A1E2}" destId="{188B87B9-861D-4022-BEFE-9F01DE59CAFC}" srcOrd="4" destOrd="0" presId="urn:microsoft.com/office/officeart/2005/8/layout/chevron2"/>
    <dgm:cxn modelId="{ADC590C5-C766-43EE-BA49-9EC3CF06E0D6}" type="presParOf" srcId="{188B87B9-861D-4022-BEFE-9F01DE59CAFC}" destId="{AC4EC1A1-62C5-47C3-8D57-B66F98B187A6}" srcOrd="0" destOrd="0" presId="urn:microsoft.com/office/officeart/2005/8/layout/chevron2"/>
    <dgm:cxn modelId="{E6810B82-CE95-46AF-8F89-60022B535C3B}" type="presParOf" srcId="{188B87B9-861D-4022-BEFE-9F01DE59CAFC}" destId="{68CD3710-3012-42F3-BA85-C0D214C1F540}" srcOrd="1" destOrd="0" presId="urn:microsoft.com/office/officeart/2005/8/layout/chevron2"/>
    <dgm:cxn modelId="{4B3A8CC6-4C19-4055-92A4-DC4C45CE9B95}" type="presParOf" srcId="{4F53CC1B-D1AB-4328-9C54-4149AEA2A1E2}" destId="{69C10381-F502-4582-B516-7816A705C48D}" srcOrd="5" destOrd="0" presId="urn:microsoft.com/office/officeart/2005/8/layout/chevron2"/>
    <dgm:cxn modelId="{50287647-A0E1-416E-9225-F6F4B36634FE}" type="presParOf" srcId="{4F53CC1B-D1AB-4328-9C54-4149AEA2A1E2}" destId="{853125AA-A9F5-459E-8D6F-C0A33A1D27FC}" srcOrd="6" destOrd="0" presId="urn:microsoft.com/office/officeart/2005/8/layout/chevron2"/>
    <dgm:cxn modelId="{D0DF7E77-6D66-4D5E-BC8C-EA8B86636ABD}" type="presParOf" srcId="{853125AA-A9F5-459E-8D6F-C0A33A1D27FC}" destId="{D1E0F6E5-0CE5-4B32-90CC-4BF9377AFC28}" srcOrd="0" destOrd="0" presId="urn:microsoft.com/office/officeart/2005/8/layout/chevron2"/>
    <dgm:cxn modelId="{80EBBDD8-38A6-493B-8D82-47317ABEA8FE}" type="presParOf" srcId="{853125AA-A9F5-459E-8D6F-C0A33A1D27FC}" destId="{63187A04-B46B-48C9-A92B-D11D30134C23}" srcOrd="1" destOrd="0" presId="urn:microsoft.com/office/officeart/2005/8/layout/chevron2"/>
    <dgm:cxn modelId="{0D547A2E-8FBF-4991-8559-36AA759260E1}" type="presParOf" srcId="{4F53CC1B-D1AB-4328-9C54-4149AEA2A1E2}" destId="{1B31ABB3-51BB-43DC-8009-112EF395F8BA}" srcOrd="7" destOrd="0" presId="urn:microsoft.com/office/officeart/2005/8/layout/chevron2"/>
    <dgm:cxn modelId="{7F6B58ED-A233-4284-B2EC-18CAD6CEE2D8}" type="presParOf" srcId="{4F53CC1B-D1AB-4328-9C54-4149AEA2A1E2}" destId="{3E861ADD-0B8E-4020-A4CE-74C28D7CD267}" srcOrd="8" destOrd="0" presId="urn:microsoft.com/office/officeart/2005/8/layout/chevron2"/>
    <dgm:cxn modelId="{30F0BE7A-76C8-4F48-9B08-AB7581A07C19}" type="presParOf" srcId="{3E861ADD-0B8E-4020-A4CE-74C28D7CD267}" destId="{01D1BF53-C5FE-43E7-9534-50182EB5B97C}" srcOrd="0" destOrd="0" presId="urn:microsoft.com/office/officeart/2005/8/layout/chevron2"/>
    <dgm:cxn modelId="{263764A6-F399-4E97-860A-C572074BF13D}" type="presParOf" srcId="{3E861ADD-0B8E-4020-A4CE-74C28D7CD267}" destId="{BB32594B-9164-4123-9341-2D1EE658C819}" srcOrd="1" destOrd="0" presId="urn:microsoft.com/office/officeart/2005/8/layout/chevron2"/>
    <dgm:cxn modelId="{6E48E464-5FE7-4420-9FED-79AC586BB8FD}" type="presParOf" srcId="{4F53CC1B-D1AB-4328-9C54-4149AEA2A1E2}" destId="{688EF802-B29E-4C73-93A5-E229B25AD1FF}" srcOrd="9" destOrd="0" presId="urn:microsoft.com/office/officeart/2005/8/layout/chevron2"/>
    <dgm:cxn modelId="{51873B55-BAF5-449E-A7B3-60417DAE1104}" type="presParOf" srcId="{4F53CC1B-D1AB-4328-9C54-4149AEA2A1E2}" destId="{DA4DE85E-6461-4B0E-9ABC-B72354AC7888}" srcOrd="10" destOrd="0" presId="urn:microsoft.com/office/officeart/2005/8/layout/chevron2"/>
    <dgm:cxn modelId="{B8EB4EF2-454C-44B0-AF32-779D1DCAB6E9}" type="presParOf" srcId="{DA4DE85E-6461-4B0E-9ABC-B72354AC7888}" destId="{B802A0BB-0032-437D-A8A5-89E0F0206841}" srcOrd="0" destOrd="0" presId="urn:microsoft.com/office/officeart/2005/8/layout/chevron2"/>
    <dgm:cxn modelId="{26590388-53FF-4FDD-9FDC-DC0311E44CFA}" type="presParOf" srcId="{DA4DE85E-6461-4B0E-9ABC-B72354AC7888}" destId="{5A087079-1674-4ACA-B030-2C038FAB761D}" srcOrd="1" destOrd="0" presId="urn:microsoft.com/office/officeart/2005/8/layout/chevron2"/>
    <dgm:cxn modelId="{A4226149-BE3F-4A2E-A4BC-40CD6EB1C98E}" type="presParOf" srcId="{4F53CC1B-D1AB-4328-9C54-4149AEA2A1E2}" destId="{204D8F06-6B5D-41FC-AC63-B437ED6ED375}" srcOrd="11" destOrd="0" presId="urn:microsoft.com/office/officeart/2005/8/layout/chevron2"/>
    <dgm:cxn modelId="{FAAF99F4-C93E-4B01-B43E-5170B7866587}" type="presParOf" srcId="{4F53CC1B-D1AB-4328-9C54-4149AEA2A1E2}" destId="{A6228452-8433-44C7-9CA6-BB1342E5076F}" srcOrd="12" destOrd="0" presId="urn:microsoft.com/office/officeart/2005/8/layout/chevron2"/>
    <dgm:cxn modelId="{3EFEDF3E-C22F-4DA8-8C12-B765511626CF}" type="presParOf" srcId="{A6228452-8433-44C7-9CA6-BB1342E5076F}" destId="{FCE468F6-A3A7-427F-BDC9-657B26881A0E}" srcOrd="0" destOrd="0" presId="urn:microsoft.com/office/officeart/2005/8/layout/chevron2"/>
    <dgm:cxn modelId="{1679A00E-7D78-4B4F-8441-D6B7A510FCAA}" type="presParOf" srcId="{A6228452-8433-44C7-9CA6-BB1342E5076F}" destId="{5B2A7F08-99BA-4042-A304-3602EE082ED6}" srcOrd="1" destOrd="0" presId="urn:microsoft.com/office/officeart/2005/8/layout/chevron2"/>
    <dgm:cxn modelId="{7138A498-F004-476E-9366-A4FE71B8036F}" type="presParOf" srcId="{4F53CC1B-D1AB-4328-9C54-4149AEA2A1E2}" destId="{BC61EFEB-9F20-4918-AF33-EC7B8CDCB0BF}" srcOrd="13" destOrd="0" presId="urn:microsoft.com/office/officeart/2005/8/layout/chevron2"/>
    <dgm:cxn modelId="{0CB547F4-5B0F-443F-871D-6E40871454F4}" type="presParOf" srcId="{4F53CC1B-D1AB-4328-9C54-4149AEA2A1E2}" destId="{A96102A9-B9E5-4A7F-80BD-8B7F065396DE}" srcOrd="14" destOrd="0" presId="urn:microsoft.com/office/officeart/2005/8/layout/chevron2"/>
    <dgm:cxn modelId="{D039458B-B0EA-4089-A615-AD843915E5A5}" type="presParOf" srcId="{A96102A9-B9E5-4A7F-80BD-8B7F065396DE}" destId="{725A0756-345B-4D25-874B-13AC4962913D}" srcOrd="0" destOrd="0" presId="urn:microsoft.com/office/officeart/2005/8/layout/chevron2"/>
    <dgm:cxn modelId="{F80707B3-ED0F-4E39-B24B-EFFC209CEB5E}" type="presParOf" srcId="{A96102A9-B9E5-4A7F-80BD-8B7F065396DE}" destId="{9997F93F-56D7-4D8D-AB2C-2DFF5A8BADD3}" srcOrd="1" destOrd="0" presId="urn:microsoft.com/office/officeart/2005/8/layout/chevron2"/>
    <dgm:cxn modelId="{E15C1F46-6533-4895-B8B9-82EF89181C8B}" type="presParOf" srcId="{4F53CC1B-D1AB-4328-9C54-4149AEA2A1E2}" destId="{DB103C80-DE1F-4235-A449-AFA246146E33}" srcOrd="15" destOrd="0" presId="urn:microsoft.com/office/officeart/2005/8/layout/chevron2"/>
    <dgm:cxn modelId="{EE6C439E-E80A-4A4B-B84E-E63AEEADC55C}" type="presParOf" srcId="{4F53CC1B-D1AB-4328-9C54-4149AEA2A1E2}" destId="{4B773BED-5C72-489D-AC46-5B04FEE3F3DA}" srcOrd="16" destOrd="0" presId="urn:microsoft.com/office/officeart/2005/8/layout/chevron2"/>
    <dgm:cxn modelId="{49C76504-5C6D-48A5-A9DE-86ABCB5A049C}" type="presParOf" srcId="{4B773BED-5C72-489D-AC46-5B04FEE3F3DA}" destId="{9CB998CD-CB6B-40B4-B910-6D1DF6A270F4}" srcOrd="0" destOrd="0" presId="urn:microsoft.com/office/officeart/2005/8/layout/chevron2"/>
    <dgm:cxn modelId="{89A5FEC1-FF03-4729-AB16-4D048231A210}" type="presParOf" srcId="{4B773BED-5C72-489D-AC46-5B04FEE3F3DA}" destId="{51551ADA-9D92-40B0-8DA3-841EC508C8AA}" srcOrd="1" destOrd="0" presId="urn:microsoft.com/office/officeart/2005/8/layout/chevron2"/>
    <dgm:cxn modelId="{8FFA0441-5382-4476-BBF1-A899F7843A5E}" type="presParOf" srcId="{4F53CC1B-D1AB-4328-9C54-4149AEA2A1E2}" destId="{FA6698B5-80EE-43EA-B2C4-082AEBCE73E1}" srcOrd="17" destOrd="0" presId="urn:microsoft.com/office/officeart/2005/8/layout/chevron2"/>
    <dgm:cxn modelId="{124B1D5A-C257-4F35-B113-F3738EA36FDC}" type="presParOf" srcId="{4F53CC1B-D1AB-4328-9C54-4149AEA2A1E2}" destId="{760A0D8F-57A9-4316-B323-8CA729DD5481}" srcOrd="18" destOrd="0" presId="urn:microsoft.com/office/officeart/2005/8/layout/chevron2"/>
    <dgm:cxn modelId="{C51DCCB4-388F-46F0-A6C3-16AFC15F4D2B}" type="presParOf" srcId="{760A0D8F-57A9-4316-B323-8CA729DD5481}" destId="{A5990A52-D789-4724-B9F6-4692CB9E101D}" srcOrd="0" destOrd="0" presId="urn:microsoft.com/office/officeart/2005/8/layout/chevron2"/>
    <dgm:cxn modelId="{795B3586-ECC6-4832-93A9-8F814033BB86}" type="presParOf" srcId="{760A0D8F-57A9-4316-B323-8CA729DD5481}" destId="{9ECF13FC-1AA4-4B94-BCC7-53B8216E0D2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DF1FC27-A372-4B96-8D0A-CDA7CBD5C532}">
      <dsp:nvSpPr>
        <dsp:cNvPr id="0" name=""/>
        <dsp:cNvSpPr/>
      </dsp:nvSpPr>
      <dsp:spPr>
        <a:xfrm>
          <a:off x="0" y="19049"/>
          <a:ext cx="2381250" cy="1428750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Задължителен и пряко приложим в ЕС от 25.05.2018 г.</a:t>
          </a:r>
          <a:endParaRPr lang="bg-BG" sz="1800" kern="1200" dirty="0"/>
        </a:p>
      </dsp:txBody>
      <dsp:txXfrm>
        <a:off x="0" y="19049"/>
        <a:ext cx="2381250" cy="1428750"/>
      </dsp:txXfrm>
    </dsp:sp>
    <dsp:sp modelId="{293D7AD8-5E09-4D91-A099-99188547093F}">
      <dsp:nvSpPr>
        <dsp:cNvPr id="0" name=""/>
        <dsp:cNvSpPr/>
      </dsp:nvSpPr>
      <dsp:spPr>
        <a:xfrm>
          <a:off x="2619374" y="19049"/>
          <a:ext cx="2381250" cy="1428750"/>
        </a:xfrm>
        <a:prstGeom prst="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Обхваща всички публични и частни администратори </a:t>
          </a:r>
          <a:endParaRPr lang="bg-BG" sz="1800" kern="1200" dirty="0"/>
        </a:p>
      </dsp:txBody>
      <dsp:txXfrm>
        <a:off x="2619374" y="19049"/>
        <a:ext cx="2381250" cy="1428750"/>
      </dsp:txXfrm>
    </dsp:sp>
    <dsp:sp modelId="{CC3006D8-F3BB-4772-A851-08F7F9727C8D}">
      <dsp:nvSpPr>
        <dsp:cNvPr id="0" name=""/>
        <dsp:cNvSpPr/>
      </dsp:nvSpPr>
      <dsp:spPr>
        <a:xfrm>
          <a:off x="5238749" y="19049"/>
          <a:ext cx="2381250" cy="1428750"/>
        </a:xfrm>
        <a:prstGeom prst="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Отпада уведомяването (регистрацията) в КЗЛД</a:t>
          </a:r>
          <a:endParaRPr lang="bg-BG" sz="1800" kern="1200" dirty="0"/>
        </a:p>
      </dsp:txBody>
      <dsp:txXfrm>
        <a:off x="5238749" y="19049"/>
        <a:ext cx="2381250" cy="1428750"/>
      </dsp:txXfrm>
    </dsp:sp>
    <dsp:sp modelId="{7BE09E09-2407-4EF3-9319-2C13FFE477A9}">
      <dsp:nvSpPr>
        <dsp:cNvPr id="0" name=""/>
        <dsp:cNvSpPr/>
      </dsp:nvSpPr>
      <dsp:spPr>
        <a:xfrm>
          <a:off x="0" y="1685925"/>
          <a:ext cx="2381250" cy="1428750"/>
        </a:xfrm>
        <a:prstGeom prst="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Обслужване на едно гише, задължителни решения на Европейския комитет по защита на данните</a:t>
          </a:r>
          <a:endParaRPr lang="bg-BG" sz="1800" kern="1200" dirty="0"/>
        </a:p>
      </dsp:txBody>
      <dsp:txXfrm>
        <a:off x="0" y="1685925"/>
        <a:ext cx="2381250" cy="1428750"/>
      </dsp:txXfrm>
    </dsp:sp>
    <dsp:sp modelId="{150EA338-422D-454A-924F-4376D56034B3}">
      <dsp:nvSpPr>
        <dsp:cNvPr id="0" name=""/>
        <dsp:cNvSpPr/>
      </dsp:nvSpPr>
      <dsp:spPr>
        <a:xfrm>
          <a:off x="2619374" y="1685925"/>
          <a:ext cx="2381250" cy="1428750"/>
        </a:xfrm>
        <a:prstGeom prst="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Задължение за </a:t>
          </a:r>
          <a:r>
            <a:rPr lang="ru-RU" sz="1800" b="1" kern="1200" dirty="0" smtClean="0">
              <a:solidFill>
                <a:schemeClr val="tx1"/>
              </a:solidFill>
            </a:rPr>
            <a:t>отчетност</a:t>
          </a:r>
          <a:r>
            <a:rPr lang="ru-RU" sz="1800" kern="1200" dirty="0" smtClean="0">
              <a:solidFill>
                <a:schemeClr val="tx1"/>
              </a:solidFill>
            </a:rPr>
            <a:t> - водене на вътрешен регистър, оценка на въздействието и др.</a:t>
          </a:r>
          <a:endParaRPr lang="bg-BG" sz="1800" kern="1200" dirty="0">
            <a:solidFill>
              <a:schemeClr val="tx1"/>
            </a:solidFill>
          </a:endParaRPr>
        </a:p>
      </dsp:txBody>
      <dsp:txXfrm>
        <a:off x="2619374" y="1685925"/>
        <a:ext cx="2381250" cy="1428750"/>
      </dsp:txXfrm>
    </dsp:sp>
    <dsp:sp modelId="{55A0AAD7-A774-46DE-A364-9B5530856234}">
      <dsp:nvSpPr>
        <dsp:cNvPr id="0" name=""/>
        <dsp:cNvSpPr/>
      </dsp:nvSpPr>
      <dsp:spPr>
        <a:xfrm>
          <a:off x="5238749" y="1685925"/>
          <a:ext cx="2381250" cy="1428750"/>
        </a:xfrm>
        <a:prstGeom prst="rect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Сериозно завишени санкции при нарушения</a:t>
          </a:r>
          <a:endParaRPr lang="bg-BG" sz="1800" kern="1200" dirty="0"/>
        </a:p>
      </dsp:txBody>
      <dsp:txXfrm>
        <a:off x="5238749" y="1685925"/>
        <a:ext cx="2381250" cy="1428750"/>
      </dsp:txXfrm>
    </dsp:sp>
    <dsp:sp modelId="{4B207C5D-81A5-47C3-8FE4-90A7D19E9387}">
      <dsp:nvSpPr>
        <dsp:cNvPr id="0" name=""/>
        <dsp:cNvSpPr/>
      </dsp:nvSpPr>
      <dsp:spPr>
        <a:xfrm>
          <a:off x="2619375" y="3352800"/>
          <a:ext cx="2381250" cy="1428750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Важна роля на длъжностното лице по защита на данните (</a:t>
          </a:r>
          <a:r>
            <a:rPr lang="en-US" sz="1800" kern="1200" dirty="0" smtClean="0"/>
            <a:t>DPO)</a:t>
          </a:r>
          <a:endParaRPr lang="bg-BG" sz="1800" kern="1200" dirty="0"/>
        </a:p>
      </dsp:txBody>
      <dsp:txXfrm>
        <a:off x="2619375" y="3352800"/>
        <a:ext cx="2381250" cy="142875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D92F5C6-6F5C-4014-9063-A3426BEE7647}">
      <dsp:nvSpPr>
        <dsp:cNvPr id="0" name=""/>
        <dsp:cNvSpPr/>
      </dsp:nvSpPr>
      <dsp:spPr>
        <a:xfrm>
          <a:off x="2766631" y="1641368"/>
          <a:ext cx="2086251" cy="1804691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>
              <a:solidFill>
                <a:srgbClr val="FF0000"/>
              </a:solidFill>
            </a:rPr>
            <a:t>ПРИНЦИПИ</a:t>
          </a:r>
          <a:endParaRPr lang="bg-BG" sz="2000" b="1" kern="1200" dirty="0">
            <a:solidFill>
              <a:srgbClr val="FF0000"/>
            </a:solidFill>
          </a:endParaRPr>
        </a:p>
      </dsp:txBody>
      <dsp:txXfrm>
        <a:off x="2766631" y="1641368"/>
        <a:ext cx="2086251" cy="1804691"/>
      </dsp:txXfrm>
    </dsp:sp>
    <dsp:sp modelId="{DCD58203-09FE-46E6-B499-14C6DD0670A4}">
      <dsp:nvSpPr>
        <dsp:cNvPr id="0" name=""/>
        <dsp:cNvSpPr/>
      </dsp:nvSpPr>
      <dsp:spPr>
        <a:xfrm>
          <a:off x="4073025" y="777945"/>
          <a:ext cx="787136" cy="678222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82D438-DA4C-41FB-A022-D3B41F7A79B3}">
      <dsp:nvSpPr>
        <dsp:cNvPr id="0" name=""/>
        <dsp:cNvSpPr/>
      </dsp:nvSpPr>
      <dsp:spPr>
        <a:xfrm>
          <a:off x="2958805" y="0"/>
          <a:ext cx="1709667" cy="1479063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400" b="1" kern="1200" dirty="0" smtClean="0">
              <a:solidFill>
                <a:srgbClr val="FFFF00"/>
              </a:solidFill>
            </a:rPr>
            <a:t>Ограничение на целите</a:t>
          </a:r>
          <a:endParaRPr lang="bg-BG" sz="1400" b="1" kern="1200" dirty="0">
            <a:solidFill>
              <a:srgbClr val="FFFF00"/>
            </a:solidFill>
          </a:endParaRPr>
        </a:p>
      </dsp:txBody>
      <dsp:txXfrm>
        <a:off x="2958805" y="0"/>
        <a:ext cx="1709667" cy="1479063"/>
      </dsp:txXfrm>
    </dsp:sp>
    <dsp:sp modelId="{CD788BDC-EC30-4071-93B8-4559163BC53C}">
      <dsp:nvSpPr>
        <dsp:cNvPr id="0" name=""/>
        <dsp:cNvSpPr/>
      </dsp:nvSpPr>
      <dsp:spPr>
        <a:xfrm>
          <a:off x="4991675" y="2045859"/>
          <a:ext cx="787136" cy="678222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51A14F-1B11-45C6-8163-E605A6B40E3E}">
      <dsp:nvSpPr>
        <dsp:cNvPr id="0" name=""/>
        <dsp:cNvSpPr/>
      </dsp:nvSpPr>
      <dsp:spPr>
        <a:xfrm>
          <a:off x="4526769" y="909723"/>
          <a:ext cx="1709667" cy="1479063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>
              <a:solidFill>
                <a:srgbClr val="FFFF00"/>
              </a:solidFill>
            </a:rPr>
            <a:t>Законосъобразност, добросъвестност и прозрачност</a:t>
          </a:r>
          <a:endParaRPr lang="bg-BG" sz="1600" kern="1200" dirty="0">
            <a:solidFill>
              <a:srgbClr val="FFFF00"/>
            </a:solidFill>
          </a:endParaRPr>
        </a:p>
      </dsp:txBody>
      <dsp:txXfrm>
        <a:off x="4526769" y="909723"/>
        <a:ext cx="1709667" cy="1479063"/>
      </dsp:txXfrm>
    </dsp:sp>
    <dsp:sp modelId="{76360A2F-15FE-4CA0-A816-D495C5241B32}">
      <dsp:nvSpPr>
        <dsp:cNvPr id="0" name=""/>
        <dsp:cNvSpPr/>
      </dsp:nvSpPr>
      <dsp:spPr>
        <a:xfrm>
          <a:off x="4353522" y="3477096"/>
          <a:ext cx="787136" cy="678222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34BABF-7281-4380-9BF5-07F65E410DB5}">
      <dsp:nvSpPr>
        <dsp:cNvPr id="0" name=""/>
        <dsp:cNvSpPr/>
      </dsp:nvSpPr>
      <dsp:spPr>
        <a:xfrm>
          <a:off x="4526769" y="2698133"/>
          <a:ext cx="1709667" cy="1479063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>
              <a:solidFill>
                <a:srgbClr val="FFFF00"/>
              </a:solidFill>
            </a:rPr>
            <a:t>Отчетност</a:t>
          </a:r>
          <a:endParaRPr lang="bg-BG" sz="1600" kern="1200" dirty="0">
            <a:solidFill>
              <a:srgbClr val="FFFF00"/>
            </a:solidFill>
          </a:endParaRPr>
        </a:p>
      </dsp:txBody>
      <dsp:txXfrm>
        <a:off x="4526769" y="2698133"/>
        <a:ext cx="1709667" cy="1479063"/>
      </dsp:txXfrm>
    </dsp:sp>
    <dsp:sp modelId="{883195FB-79A8-48C2-863C-49097CACB09B}">
      <dsp:nvSpPr>
        <dsp:cNvPr id="0" name=""/>
        <dsp:cNvSpPr/>
      </dsp:nvSpPr>
      <dsp:spPr>
        <a:xfrm>
          <a:off x="2770514" y="3625664"/>
          <a:ext cx="787136" cy="678222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61D17D-48AE-4962-BB10-B30FC91970F6}">
      <dsp:nvSpPr>
        <dsp:cNvPr id="0" name=""/>
        <dsp:cNvSpPr/>
      </dsp:nvSpPr>
      <dsp:spPr>
        <a:xfrm>
          <a:off x="2958805" y="3608874"/>
          <a:ext cx="1709667" cy="1479063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smtClean="0">
              <a:solidFill>
                <a:srgbClr val="FFFF00"/>
              </a:solidFill>
            </a:rPr>
            <a:t>Точност, цялостност и поверителност</a:t>
          </a:r>
          <a:endParaRPr lang="bg-BG" sz="1600" kern="1200">
            <a:solidFill>
              <a:srgbClr val="FFFF00"/>
            </a:solidFill>
          </a:endParaRPr>
        </a:p>
      </dsp:txBody>
      <dsp:txXfrm>
        <a:off x="2958805" y="3608874"/>
        <a:ext cx="1709667" cy="1479063"/>
      </dsp:txXfrm>
    </dsp:sp>
    <dsp:sp modelId="{38964D6F-8160-4CDD-9FC9-19711E10803E}">
      <dsp:nvSpPr>
        <dsp:cNvPr id="0" name=""/>
        <dsp:cNvSpPr/>
      </dsp:nvSpPr>
      <dsp:spPr>
        <a:xfrm>
          <a:off x="1836820" y="2358259"/>
          <a:ext cx="787136" cy="678222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4C8B5A-9F3F-4D7E-9113-96CEE5DAB602}">
      <dsp:nvSpPr>
        <dsp:cNvPr id="0" name=""/>
        <dsp:cNvSpPr/>
      </dsp:nvSpPr>
      <dsp:spPr>
        <a:xfrm>
          <a:off x="1383562" y="2699151"/>
          <a:ext cx="1709667" cy="1479063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400" b="1" kern="1200" dirty="0" smtClean="0">
              <a:solidFill>
                <a:srgbClr val="FFFF00"/>
              </a:solidFill>
            </a:rPr>
            <a:t>Ограничение на съхранението</a:t>
          </a:r>
          <a:endParaRPr lang="bg-BG" sz="1400" b="1" kern="1200" dirty="0">
            <a:solidFill>
              <a:srgbClr val="FFFF00"/>
            </a:solidFill>
          </a:endParaRPr>
        </a:p>
      </dsp:txBody>
      <dsp:txXfrm>
        <a:off x="1383562" y="2699151"/>
        <a:ext cx="1709667" cy="1479063"/>
      </dsp:txXfrm>
    </dsp:sp>
    <dsp:sp modelId="{0D9D126F-AA94-4EBC-AC35-98C8459088F1}">
      <dsp:nvSpPr>
        <dsp:cNvPr id="0" name=""/>
        <dsp:cNvSpPr/>
      </dsp:nvSpPr>
      <dsp:spPr>
        <a:xfrm>
          <a:off x="1383562" y="907688"/>
          <a:ext cx="1709667" cy="1479063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FFFF00"/>
              </a:solidFill>
            </a:rPr>
            <a:t>Свеждане на данните до минимум</a:t>
          </a:r>
          <a:endParaRPr lang="bg-BG" sz="1600" kern="1200" dirty="0">
            <a:solidFill>
              <a:srgbClr val="FFFF00"/>
            </a:solidFill>
          </a:endParaRPr>
        </a:p>
      </dsp:txBody>
      <dsp:txXfrm>
        <a:off x="1383562" y="907688"/>
        <a:ext cx="1709667" cy="147906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20A7C5-8E67-4F70-BA7F-9F401374D359}" type="datetimeFigureOut">
              <a:rPr lang="bg-BG" smtClean="0"/>
              <a:pPr/>
              <a:t>26.06.2018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ACA56-66DE-41FE-9D53-3D312D5DA070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xmlns="" val="539703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ACA56-66DE-41FE-9D53-3D312D5DA070}" type="slidenum">
              <a:rPr lang="bg-BG" smtClean="0"/>
              <a:pPr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xmlns="" val="3323572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6C848-BA11-4B96-912C-50BA1B9D33F0}" type="datetime1">
              <a:rPr lang="bg-BG" smtClean="0"/>
              <a:pPr/>
              <a:t>26.06.2018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EB8A3-0148-4357-866D-F38982662D55}" type="datetime1">
              <a:rPr lang="bg-BG" smtClean="0"/>
              <a:pPr/>
              <a:t>26.06.2018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7D75-82E3-4392-AD8E-6972539E8023}" type="datetime1">
              <a:rPr lang="bg-BG" smtClean="0"/>
              <a:pPr/>
              <a:t>26.06.2018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A547-31C0-4387-BDE4-D6590FAECDED}" type="datetime1">
              <a:rPr lang="bg-BG" smtClean="0"/>
              <a:pPr/>
              <a:t>26.06.2018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F190E-89CB-4722-A56B-BD5C171D05BE}" type="datetime1">
              <a:rPr lang="bg-BG" smtClean="0"/>
              <a:pPr/>
              <a:t>26.06.2018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B40BF-C158-40A1-B650-A2CC96C90183}" type="datetime1">
              <a:rPr lang="bg-BG" smtClean="0"/>
              <a:pPr/>
              <a:t>26.06.2018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6D3AF-FD87-488B-B4A9-9498530E1810}" type="datetime1">
              <a:rPr lang="bg-BG" smtClean="0"/>
              <a:pPr/>
              <a:t>26.06.2018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2FFD2-D206-4264-9046-62D8F532820B}" type="datetime1">
              <a:rPr lang="bg-BG" smtClean="0"/>
              <a:pPr/>
              <a:t>26.06.2018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C3F30-5AFE-46A0-A43B-8C620B40B371}" type="datetime1">
              <a:rPr lang="bg-BG" smtClean="0"/>
              <a:pPr/>
              <a:t>26.06.2018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A59F1-B81E-4845-B535-42F18C3BFB7B}" type="datetime1">
              <a:rPr lang="bg-BG" smtClean="0"/>
              <a:pPr/>
              <a:t>26.06.2018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F69A2-C43E-4F7F-97F7-62D40CD09DB8}" type="datetime1">
              <a:rPr lang="bg-BG" smtClean="0"/>
              <a:pPr/>
              <a:t>26.06.2018 г.</a:t>
            </a:fld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353F3F3C-A60D-426C-8F94-912700854F7B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D7BE40EE-7167-499D-BF54-77BBBBB78C60}" type="datetime1">
              <a:rPr lang="bg-BG" smtClean="0"/>
              <a:pPr/>
              <a:t>26.06.2018 г.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pPr/>
              <a:t>1</a:t>
            </a:fld>
            <a:endParaRPr lang="bg-BG"/>
          </a:p>
        </p:txBody>
      </p:sp>
      <p:sp>
        <p:nvSpPr>
          <p:cNvPr id="5" name="TextBox 4"/>
          <p:cNvSpPr txBox="1"/>
          <p:nvPr/>
        </p:nvSpPr>
        <p:spPr>
          <a:xfrm>
            <a:off x="534831" y="167366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Комисия за защита на личните данни </a:t>
            </a:r>
            <a:endParaRPr lang="bg-BG" sz="2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8032"/>
            <a:ext cx="1104497" cy="89883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9512" y="1602463"/>
            <a:ext cx="799288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 smtClean="0">
              <a:solidFill>
                <a:schemeClr val="tx2">
                  <a:lumMod val="60000"/>
                  <a:lumOff val="40000"/>
                </a:schemeClr>
              </a:solidFill>
              <a:latin typeface="Arial Black" pitchFamily="34" charset="0"/>
              <a:cs typeface="Aharoni" pitchFamily="2" charset="-79"/>
            </a:endParaRPr>
          </a:p>
          <a:p>
            <a:pPr algn="ctr"/>
            <a:endParaRPr lang="en-US" sz="3200" b="1" dirty="0" smtClean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  <a:p>
            <a:pPr algn="ctr"/>
            <a:r>
              <a:rPr lang="bg-BG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ОБЩ РЕГЛАМЕНТ ОТНОСНО ЗАЩИТАТА </a:t>
            </a:r>
          </a:p>
          <a:p>
            <a:pPr algn="ctr"/>
            <a:r>
              <a:rPr lang="bg-BG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 ДАННИТЕ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(GDPR)</a:t>
            </a:r>
          </a:p>
          <a:p>
            <a:pPr algn="r"/>
            <a:endParaRPr lang="bg-BG" sz="2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+mj-lt"/>
            </a:endParaRPr>
          </a:p>
          <a:p>
            <a:pPr algn="r"/>
            <a:endParaRPr lang="en-US" sz="2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+mj-lt"/>
            </a:endParaRPr>
          </a:p>
          <a:p>
            <a:pPr algn="r"/>
            <a:r>
              <a:rPr lang="bg-BG" sz="2000" b="1" dirty="0" smtClean="0">
                <a:solidFill>
                  <a:srgbClr val="002060"/>
                </a:solidFill>
              </a:rPr>
              <a:t>ЦВЕТАН ИВАНЧОВСКИ</a:t>
            </a:r>
          </a:p>
          <a:p>
            <a:pPr algn="r"/>
            <a:r>
              <a:rPr lang="bg-BG" sz="2000" b="1" dirty="0" smtClean="0">
                <a:solidFill>
                  <a:srgbClr val="002060"/>
                </a:solidFill>
              </a:rPr>
              <a:t> </a:t>
            </a:r>
          </a:p>
          <a:p>
            <a:pPr algn="r"/>
            <a:r>
              <a:rPr lang="bg-BG" sz="2000" b="1" dirty="0" smtClean="0">
                <a:solidFill>
                  <a:srgbClr val="002060"/>
                </a:solidFill>
              </a:rPr>
              <a:t>Началник на отдел</a:t>
            </a:r>
          </a:p>
          <a:p>
            <a:pPr algn="r"/>
            <a:r>
              <a:rPr lang="bg-BG" sz="2000" b="1" smtClean="0">
                <a:solidFill>
                  <a:srgbClr val="002060"/>
                </a:solidFill>
              </a:rPr>
              <a:t>„Контрол и административно-наказателни производства“</a:t>
            </a:r>
            <a:endParaRPr lang="bg-BG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624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bg-BG" sz="2400" b="1" dirty="0" smtClean="0"/>
              <a:t>Права на субектите на данните</a:t>
            </a:r>
            <a:endParaRPr lang="en-US" sz="24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dirty="0" smtClean="0">
                <a:solidFill>
                  <a:schemeClr val="tx2"/>
                </a:solidFill>
              </a:rPr>
              <a:t> </a:t>
            </a:r>
          </a:p>
          <a:p>
            <a:pPr marL="114300" indent="0">
              <a:buNone/>
            </a:pPr>
            <a:endParaRPr lang="bg-BG" dirty="0">
              <a:solidFill>
                <a:schemeClr val="tx2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pPr/>
              <a:t>10</a:t>
            </a:fld>
            <a:endParaRPr lang="bg-BG"/>
          </a:p>
        </p:txBody>
      </p:sp>
      <p:sp>
        <p:nvSpPr>
          <p:cNvPr id="5" name="Rectangle 4"/>
          <p:cNvSpPr/>
          <p:nvPr/>
        </p:nvSpPr>
        <p:spPr>
          <a:xfrm>
            <a:off x="457200" y="1844824"/>
            <a:ext cx="761999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rgbClr val="002060"/>
                </a:solidFill>
              </a:rPr>
              <a:t>Право на информация;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rgbClr val="002060"/>
                </a:solidFill>
              </a:rPr>
              <a:t>Право на достъп;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rgbClr val="002060"/>
                </a:solidFill>
              </a:rPr>
              <a:t>Право на коригиране;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rgbClr val="002060"/>
                </a:solidFill>
              </a:rPr>
              <a:t>Право на изтриване (право „да бъдеш забравен“);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rgbClr val="002060"/>
                </a:solidFill>
              </a:rPr>
              <a:t>Право на ограничаване на обработването;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rgbClr val="002060"/>
                </a:solidFill>
              </a:rPr>
              <a:t>Право на преносимост на данните;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rgbClr val="002060"/>
                </a:solidFill>
              </a:rPr>
              <a:t>Право на възражение;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rgbClr val="002060"/>
                </a:solidFill>
              </a:rPr>
              <a:t>Права при автоматизирано вземане на индивидуални решения, включително </a:t>
            </a:r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    профилиране</a:t>
            </a:r>
            <a:r>
              <a:rPr lang="ru-RU" sz="2400" dirty="0">
                <a:solidFill>
                  <a:srgbClr val="002060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endParaRPr lang="en-US" sz="2000" dirty="0" smtClean="0"/>
          </a:p>
          <a:p>
            <a:endParaRPr lang="en-GB" dirty="0" smtClean="0"/>
          </a:p>
          <a:p>
            <a:endParaRPr lang="bg-BG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4949529"/>
            <a:ext cx="3027831" cy="1695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2861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bg-BG" sz="2400" b="1" dirty="0" smtClean="0"/>
              <a:t>Оценка на риска по отношение на защитата на данните</a:t>
            </a:r>
            <a:endParaRPr lang="en-US" sz="24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dirty="0" smtClean="0">
                <a:solidFill>
                  <a:schemeClr val="tx2"/>
                </a:solidFill>
              </a:rPr>
              <a:t> </a:t>
            </a:r>
          </a:p>
          <a:p>
            <a:pPr marL="114300" indent="0">
              <a:buNone/>
            </a:pPr>
            <a:endParaRPr lang="bg-BG" dirty="0">
              <a:solidFill>
                <a:schemeClr val="tx2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pPr/>
              <a:t>11</a:t>
            </a:fld>
            <a:endParaRPr lang="bg-BG"/>
          </a:p>
        </p:txBody>
      </p:sp>
      <p:sp>
        <p:nvSpPr>
          <p:cNvPr id="5" name="Rectangle 4"/>
          <p:cNvSpPr/>
          <p:nvPr/>
        </p:nvSpPr>
        <p:spPr>
          <a:xfrm>
            <a:off x="683568" y="1988840"/>
            <a:ext cx="7619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dirty="0" smtClean="0"/>
          </a:p>
          <a:p>
            <a:r>
              <a:rPr lang="bg-BG" dirty="0" smtClean="0"/>
              <a:t> </a:t>
            </a:r>
            <a:endParaRPr lang="bg-BG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91159593"/>
              </p:ext>
            </p:extLst>
          </p:nvPr>
        </p:nvGraphicFramePr>
        <p:xfrm>
          <a:off x="457200" y="1988839"/>
          <a:ext cx="7787208" cy="3096346"/>
        </p:xfrm>
        <a:graphic>
          <a:graphicData uri="http://schemas.openxmlformats.org/drawingml/2006/table">
            <a:tbl>
              <a:tblPr firstRow="1" firstCol="1" bandRow="1"/>
              <a:tblGrid>
                <a:gridCol w="1524000"/>
                <a:gridCol w="1654696"/>
                <a:gridCol w="1393304"/>
                <a:gridCol w="1524000"/>
                <a:gridCol w="1691208"/>
              </a:tblGrid>
              <a:tr h="774086">
                <a:tc rowSpan="2"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Тежест на евентуалните вреди за субектите на данните</a:t>
                      </a:r>
                      <a:endParaRPr lang="bg-BG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774086">
                <a:tc gridSpan="2"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Ниска</a:t>
                      </a:r>
                      <a:endParaRPr lang="bg-BG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Средна</a:t>
                      </a:r>
                      <a:endParaRPr lang="bg-BG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Висока/Много висока</a:t>
                      </a:r>
                      <a:endParaRPr lang="bg-BG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387044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Вероятност за настъпване </a:t>
                      </a:r>
                      <a:endParaRPr lang="bg-BG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Ниска</a:t>
                      </a:r>
                      <a:endParaRPr lang="bg-BG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87044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Средна</a:t>
                      </a:r>
                      <a:endParaRPr lang="bg-BG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774086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Висока/Много висока</a:t>
                      </a:r>
                      <a:endParaRPr lang="bg-BG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6856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bg-BG" sz="2400" b="1" dirty="0" smtClean="0"/>
              <a:t>Управление на риска по отношение на защитата на данните</a:t>
            </a:r>
            <a:endParaRPr lang="en-US" sz="24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dirty="0" smtClean="0">
                <a:solidFill>
                  <a:schemeClr val="tx2"/>
                </a:solidFill>
              </a:rPr>
              <a:t> </a:t>
            </a:r>
          </a:p>
          <a:p>
            <a:pPr marL="114300" indent="0">
              <a:buNone/>
            </a:pPr>
            <a:endParaRPr lang="bg-BG" dirty="0">
              <a:solidFill>
                <a:schemeClr val="tx2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pPr/>
              <a:t>12</a:t>
            </a:fld>
            <a:endParaRPr lang="bg-BG"/>
          </a:p>
        </p:txBody>
      </p:sp>
      <p:sp>
        <p:nvSpPr>
          <p:cNvPr id="5" name="Rectangle 4"/>
          <p:cNvSpPr/>
          <p:nvPr/>
        </p:nvSpPr>
        <p:spPr>
          <a:xfrm>
            <a:off x="683568" y="1988840"/>
            <a:ext cx="7619999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endParaRPr lang="bg-BG" sz="2200" dirty="0" smtClean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bg-BG" sz="2200" dirty="0" smtClean="0">
                <a:solidFill>
                  <a:srgbClr val="002060"/>
                </a:solidFill>
              </a:rPr>
              <a:t>Избор на подходящи технически и организационни мерки за защита</a:t>
            </a:r>
            <a:r>
              <a:rPr lang="bg-BG" sz="2200" dirty="0">
                <a:solidFill>
                  <a:srgbClr val="002060"/>
                </a:solidFill>
              </a:rPr>
              <a:t>;</a:t>
            </a:r>
            <a:endParaRPr lang="en-US" sz="2200" dirty="0" smtClean="0">
              <a:solidFill>
                <a:srgbClr val="002060"/>
              </a:solidFill>
            </a:endParaRPr>
          </a:p>
          <a:p>
            <a:endParaRPr lang="en-US" sz="2200" dirty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bg-BG" sz="2200" dirty="0" smtClean="0">
                <a:solidFill>
                  <a:srgbClr val="002060"/>
                </a:solidFill>
              </a:rPr>
              <a:t>Защита на етапа на проектиране</a:t>
            </a:r>
          </a:p>
          <a:p>
            <a:r>
              <a:rPr lang="bg-BG" sz="2200" dirty="0" smtClean="0">
                <a:solidFill>
                  <a:srgbClr val="002060"/>
                </a:solidFill>
              </a:rPr>
              <a:t>      и по подразбиране;</a:t>
            </a:r>
          </a:p>
          <a:p>
            <a:endParaRPr lang="bg-BG" sz="2200" dirty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200" dirty="0" smtClean="0">
                <a:solidFill>
                  <a:srgbClr val="002060"/>
                </a:solidFill>
              </a:rPr>
              <a:t>Уведомяване </a:t>
            </a:r>
            <a:r>
              <a:rPr lang="ru-RU" sz="2200" dirty="0">
                <a:solidFill>
                  <a:srgbClr val="002060"/>
                </a:solidFill>
              </a:rPr>
              <a:t>за нарушение на </a:t>
            </a:r>
            <a:endParaRPr lang="ru-RU" sz="2200" dirty="0" smtClean="0">
              <a:solidFill>
                <a:srgbClr val="002060"/>
              </a:solidFill>
            </a:endParaRPr>
          </a:p>
          <a:p>
            <a:r>
              <a:rPr lang="ru-RU" sz="2200" dirty="0">
                <a:solidFill>
                  <a:srgbClr val="002060"/>
                </a:solidFill>
              </a:rPr>
              <a:t> </a:t>
            </a:r>
            <a:r>
              <a:rPr lang="ru-RU" sz="2200" dirty="0" smtClean="0">
                <a:solidFill>
                  <a:srgbClr val="002060"/>
                </a:solidFill>
              </a:rPr>
              <a:t>    сигурността </a:t>
            </a:r>
            <a:r>
              <a:rPr lang="ru-RU" sz="2200" dirty="0">
                <a:solidFill>
                  <a:srgbClr val="002060"/>
                </a:solidFill>
              </a:rPr>
              <a:t>на </a:t>
            </a:r>
            <a:r>
              <a:rPr lang="ru-RU" sz="2200" dirty="0" smtClean="0">
                <a:solidFill>
                  <a:srgbClr val="002060"/>
                </a:solidFill>
              </a:rPr>
              <a:t>данните – до 72 часа;</a:t>
            </a:r>
          </a:p>
          <a:p>
            <a:endParaRPr lang="ru-RU" sz="2200" dirty="0">
              <a:solidFill>
                <a:srgbClr val="002060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bg-BG" sz="2200" dirty="0">
                <a:solidFill>
                  <a:srgbClr val="002060"/>
                </a:solidFill>
              </a:rPr>
              <a:t>Оценка на въздействието</a:t>
            </a:r>
            <a:r>
              <a:rPr lang="en-US" sz="2200" dirty="0">
                <a:solidFill>
                  <a:srgbClr val="002060"/>
                </a:solidFill>
              </a:rPr>
              <a:t> (DPIA) </a:t>
            </a:r>
            <a:r>
              <a:rPr lang="bg-BG" sz="2200" dirty="0">
                <a:solidFill>
                  <a:srgbClr val="002060"/>
                </a:solidFill>
              </a:rPr>
              <a:t>при висок </a:t>
            </a:r>
            <a:r>
              <a:rPr lang="bg-BG" sz="2200" dirty="0" smtClean="0">
                <a:solidFill>
                  <a:srgbClr val="002060"/>
                </a:solidFill>
              </a:rPr>
              <a:t>риск и задължителна </a:t>
            </a:r>
            <a:r>
              <a:rPr lang="bg-BG" sz="2200" dirty="0">
                <a:solidFill>
                  <a:srgbClr val="002060"/>
                </a:solidFill>
              </a:rPr>
              <a:t>консултация с </a:t>
            </a:r>
            <a:r>
              <a:rPr lang="bg-BG" sz="2200" dirty="0" smtClean="0">
                <a:solidFill>
                  <a:srgbClr val="002060"/>
                </a:solidFill>
              </a:rPr>
              <a:t>КЗЛД.</a:t>
            </a:r>
            <a:endParaRPr lang="bg-BG" sz="2200" dirty="0">
              <a:solidFill>
                <a:srgbClr val="002060"/>
              </a:solidFill>
            </a:endParaRPr>
          </a:p>
          <a:p>
            <a:endParaRPr lang="en-US" sz="2200" dirty="0" smtClean="0">
              <a:solidFill>
                <a:srgbClr val="002060"/>
              </a:solidFill>
            </a:endParaRPr>
          </a:p>
          <a:p>
            <a:endParaRPr lang="en-GB" dirty="0" smtClean="0"/>
          </a:p>
          <a:p>
            <a:r>
              <a:rPr lang="bg-BG" dirty="0" smtClean="0"/>
              <a:t> </a:t>
            </a:r>
            <a:endParaRPr lang="bg-BG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55813" y="3284984"/>
            <a:ext cx="26003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3399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bg-BG" sz="2400" b="1" dirty="0" smtClean="0"/>
              <a:t>Санкции</a:t>
            </a:r>
            <a:endParaRPr lang="en-US" sz="24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dirty="0" smtClean="0">
                <a:solidFill>
                  <a:schemeClr val="tx2"/>
                </a:solidFill>
              </a:rPr>
              <a:t> </a:t>
            </a:r>
          </a:p>
          <a:p>
            <a:pPr marL="114300" indent="0">
              <a:buNone/>
            </a:pPr>
            <a:endParaRPr lang="bg-BG" dirty="0">
              <a:solidFill>
                <a:schemeClr val="tx2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pPr/>
              <a:t>13</a:t>
            </a:fld>
            <a:endParaRPr lang="bg-BG"/>
          </a:p>
        </p:txBody>
      </p:sp>
      <p:sp>
        <p:nvSpPr>
          <p:cNvPr id="5" name="Rectangle 4"/>
          <p:cNvSpPr/>
          <p:nvPr/>
        </p:nvSpPr>
        <p:spPr>
          <a:xfrm>
            <a:off x="323528" y="1600200"/>
            <a:ext cx="798003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2060"/>
                </a:solidFill>
              </a:rPr>
              <a:t>Критерии </a:t>
            </a:r>
            <a:r>
              <a:rPr lang="ru-RU" sz="2200" b="1" dirty="0">
                <a:solidFill>
                  <a:srgbClr val="002060"/>
                </a:solidFill>
              </a:rPr>
              <a:t>за определяне на размера на санкцията: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200" dirty="0">
                <a:solidFill>
                  <a:srgbClr val="002060"/>
                </a:solidFill>
              </a:rPr>
              <a:t>Естеството, тежестта и продължителността на нарушението;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200" dirty="0">
                <a:solidFill>
                  <a:srgbClr val="002060"/>
                </a:solidFill>
              </a:rPr>
              <a:t>Действията, предприети от администратора или обработващия;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200" dirty="0">
                <a:solidFill>
                  <a:srgbClr val="002060"/>
                </a:solidFill>
              </a:rPr>
              <a:t>Въведените технически и организационни мерки;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200" dirty="0">
                <a:solidFill>
                  <a:srgbClr val="002060"/>
                </a:solidFill>
              </a:rPr>
              <a:t>Евентуални предишни нарушения;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200" dirty="0">
                <a:solidFill>
                  <a:srgbClr val="002060"/>
                </a:solidFill>
              </a:rPr>
              <a:t>Степента на сътрудничество с надзорния орган;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200" dirty="0">
                <a:solidFill>
                  <a:srgbClr val="002060"/>
                </a:solidFill>
              </a:rPr>
              <a:t>Всякакви други утежняващи или смекчаващи фактори.</a:t>
            </a:r>
          </a:p>
          <a:p>
            <a:endParaRPr lang="en-US" sz="2200" dirty="0" smtClean="0">
              <a:solidFill>
                <a:srgbClr val="002060"/>
              </a:solidFill>
            </a:endParaRPr>
          </a:p>
          <a:p>
            <a:endParaRPr lang="en-GB" dirty="0" smtClean="0"/>
          </a:p>
          <a:p>
            <a:r>
              <a:rPr lang="bg-BG" dirty="0" smtClean="0"/>
              <a:t> </a:t>
            </a:r>
            <a:endParaRPr lang="bg-BG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4577604"/>
            <a:ext cx="2737341" cy="200575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1301" y="4528023"/>
            <a:ext cx="3420152" cy="2426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355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7774360" cy="72008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bg-BG" sz="2400" b="1" dirty="0" smtClean="0"/>
              <a:t>Процес на практическа подготовка</a:t>
            </a:r>
            <a:endParaRPr lang="bg-BG" sz="2400" b="1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6299511"/>
              </p:ext>
            </p:extLst>
          </p:nvPr>
        </p:nvGraphicFramePr>
        <p:xfrm>
          <a:off x="492125" y="1196752"/>
          <a:ext cx="7620000" cy="51611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pPr/>
              <a:t>14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xmlns="" val="214472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pPr/>
              <a:t>15</a:t>
            </a:fld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idx="4294967295"/>
          </p:nvPr>
        </p:nvSpPr>
        <p:spPr>
          <a:xfrm>
            <a:off x="0" y="476672"/>
            <a:ext cx="8388424" cy="6024141"/>
          </a:xfrm>
        </p:spPr>
        <p:txBody>
          <a:bodyPr/>
          <a:lstStyle/>
          <a:p>
            <a:pPr marL="114300" indent="0">
              <a:buNone/>
            </a:pPr>
            <a:endParaRPr lang="en-US" dirty="0" smtClean="0">
              <a:solidFill>
                <a:schemeClr val="tx2"/>
              </a:solidFill>
            </a:endParaRPr>
          </a:p>
          <a:p>
            <a:pPr marL="114300" indent="0">
              <a:buNone/>
            </a:pPr>
            <a:endParaRPr lang="bg-BG" dirty="0">
              <a:solidFill>
                <a:schemeClr val="tx2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337" y="2132856"/>
            <a:ext cx="8412411" cy="809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4800" b="1" dirty="0" smtClean="0">
              <a:solidFill>
                <a:schemeClr val="tx2"/>
              </a:solidFill>
            </a:endParaRPr>
          </a:p>
          <a:p>
            <a:pPr algn="ctr"/>
            <a:endParaRPr lang="bg-BG" sz="4800" b="1" dirty="0" smtClean="0">
              <a:solidFill>
                <a:schemeClr val="tx2"/>
              </a:solidFill>
            </a:endParaRPr>
          </a:p>
          <a:p>
            <a:pPr algn="ctr"/>
            <a:endParaRPr lang="bg-BG" sz="4800" b="1" dirty="0" smtClean="0">
              <a:solidFill>
                <a:schemeClr val="tx2"/>
              </a:solidFill>
            </a:endParaRPr>
          </a:p>
          <a:p>
            <a:pPr algn="ctr"/>
            <a:r>
              <a:rPr lang="bg-BG" sz="4800" b="1" dirty="0" smtClean="0">
                <a:solidFill>
                  <a:schemeClr val="tx2"/>
                </a:solidFill>
              </a:rPr>
              <a:t>БЛАГОДАРЯ ЗА ВНИМАНИЕТО</a:t>
            </a:r>
            <a:r>
              <a:rPr lang="en-US" sz="4800" b="1" dirty="0" smtClean="0">
                <a:solidFill>
                  <a:schemeClr val="tx2"/>
                </a:solidFill>
              </a:rPr>
              <a:t>!</a:t>
            </a:r>
          </a:p>
          <a:p>
            <a:pPr algn="ctr"/>
            <a:endParaRPr lang="en-US" sz="4800" b="1" dirty="0" smtClean="0">
              <a:solidFill>
                <a:schemeClr val="tx2"/>
              </a:solidFill>
            </a:endParaRPr>
          </a:p>
          <a:p>
            <a:pPr algn="ctr"/>
            <a:r>
              <a:rPr lang="bg-BG" sz="2800" b="1" dirty="0" smtClean="0">
                <a:solidFill>
                  <a:schemeClr val="tx2"/>
                </a:solidFill>
              </a:rPr>
              <a:t>За повече информация</a:t>
            </a:r>
            <a:r>
              <a:rPr lang="en-US" sz="2800" b="1" dirty="0" smtClean="0">
                <a:solidFill>
                  <a:schemeClr val="tx2"/>
                </a:solidFill>
              </a:rPr>
              <a:t>:</a:t>
            </a:r>
            <a:endParaRPr lang="bg-BG" sz="2800" b="1" dirty="0" smtClean="0">
              <a:solidFill>
                <a:schemeClr val="tx2"/>
              </a:solidFill>
            </a:endParaRPr>
          </a:p>
          <a:p>
            <a:pPr algn="ctr"/>
            <a:r>
              <a:rPr lang="en-US" sz="2800" b="1" dirty="0" smtClean="0">
                <a:solidFill>
                  <a:schemeClr val="tx2"/>
                </a:solidFill>
              </a:rPr>
              <a:t>www.cpdp.bg</a:t>
            </a:r>
          </a:p>
          <a:p>
            <a:pPr algn="ctr"/>
            <a:endParaRPr lang="en-US" sz="3200" b="1" dirty="0">
              <a:solidFill>
                <a:schemeClr val="tx2"/>
              </a:solidFill>
            </a:endParaRPr>
          </a:p>
          <a:p>
            <a:pPr algn="ctr"/>
            <a:endParaRPr lang="en-US" sz="4800" b="1" dirty="0">
              <a:solidFill>
                <a:schemeClr val="tx2"/>
              </a:solidFill>
            </a:endParaRPr>
          </a:p>
          <a:p>
            <a:pPr algn="ctr"/>
            <a:endParaRPr lang="en-US" sz="4800" b="1" dirty="0" smtClean="0">
              <a:solidFill>
                <a:schemeClr val="tx2"/>
              </a:solidFill>
            </a:endParaRPr>
          </a:p>
          <a:p>
            <a:pPr algn="ctr"/>
            <a:endParaRPr lang="en-US" sz="4800" b="1" dirty="0" smtClean="0">
              <a:solidFill>
                <a:schemeClr val="tx2"/>
              </a:solidFill>
            </a:endParaRPr>
          </a:p>
          <a:p>
            <a:pPr algn="ctr"/>
            <a:endParaRPr lang="bg-BG" sz="4800" b="1" dirty="0">
              <a:solidFill>
                <a:schemeClr val="tx2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468776"/>
            <a:ext cx="3346994" cy="201795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75150" y="125760"/>
            <a:ext cx="4014192" cy="4014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6818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7774360" cy="1143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bg-BG" sz="2400" b="1" dirty="0" smtClean="0"/>
              <a:t>Основни елементи на </a:t>
            </a:r>
            <a:r>
              <a:rPr lang="en-US" sz="2400" b="1" dirty="0" smtClean="0"/>
              <a:t>GDPR</a:t>
            </a:r>
            <a:endParaRPr lang="bg-BG" sz="2400" b="1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492125" y="1557338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pPr/>
              <a:t>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xmlns="" val="300235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bg-BG" sz="2400" b="1" dirty="0" smtClean="0"/>
              <a:t>Основни понятия</a:t>
            </a:r>
            <a:endParaRPr lang="bg-BG" sz="24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11560" y="1916832"/>
            <a:ext cx="7620000" cy="4800600"/>
          </a:xfrm>
        </p:spPr>
        <p:txBody>
          <a:bodyPr/>
          <a:lstStyle/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rgbClr val="002060"/>
                </a:solidFill>
              </a:rPr>
              <a:t>Лични </a:t>
            </a:r>
            <a:r>
              <a:rPr lang="ru-RU" sz="2400" dirty="0">
                <a:solidFill>
                  <a:srgbClr val="002060"/>
                </a:solidFill>
              </a:rPr>
              <a:t>данни </a:t>
            </a:r>
          </a:p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rgbClr val="002060"/>
                </a:solidFill>
              </a:rPr>
              <a:t>Обработване на лични данни</a:t>
            </a:r>
          </a:p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rgbClr val="002060"/>
                </a:solidFill>
              </a:rPr>
              <a:t>Регистър с лични данни</a:t>
            </a:r>
          </a:p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rgbClr val="002060"/>
                </a:solidFill>
              </a:rPr>
              <a:t>Администратор на лични данни</a:t>
            </a:r>
          </a:p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rgbClr val="002060"/>
                </a:solidFill>
              </a:rPr>
              <a:t>Обработващ лични данни</a:t>
            </a:r>
          </a:p>
          <a:p>
            <a:pPr marL="114300" indent="0">
              <a:buNone/>
            </a:pPr>
            <a:endParaRPr lang="bg-BG" dirty="0">
              <a:solidFill>
                <a:schemeClr val="accent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pPr/>
              <a:t>3</a:t>
            </a:fld>
            <a:endParaRPr lang="bg-BG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048" y="4352644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1348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bg-BG" sz="2400" b="1" dirty="0" smtClean="0"/>
              <a:t>Принципи на обработване на лични данни</a:t>
            </a:r>
            <a:endParaRPr lang="bg-BG" sz="2400" b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76831776"/>
              </p:ext>
            </p:extLst>
          </p:nvPr>
        </p:nvGraphicFramePr>
        <p:xfrm>
          <a:off x="611188" y="1628775"/>
          <a:ext cx="7620000" cy="50879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pPr/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xmlns="" val="108169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bg-BG" sz="2400" b="1" dirty="0" smtClean="0"/>
              <a:t>Правни</a:t>
            </a:r>
            <a:r>
              <a:rPr lang="bg-BG" sz="2400" dirty="0" smtClean="0"/>
              <a:t> </a:t>
            </a:r>
            <a:r>
              <a:rPr lang="bg-BG" sz="2400" b="1" dirty="0" smtClean="0"/>
              <a:t>основания за обработване на лични данни </a:t>
            </a:r>
            <a:endParaRPr lang="bg-BG" sz="24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11560" y="1916832"/>
            <a:ext cx="7620000" cy="4800600"/>
          </a:xfrm>
        </p:spPr>
        <p:txBody>
          <a:bodyPr/>
          <a:lstStyle/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q"/>
            </a:pPr>
            <a:r>
              <a:rPr lang="bg-BG" b="1" i="1" dirty="0" smtClean="0">
                <a:solidFill>
                  <a:srgbClr val="002060"/>
                </a:solidFill>
              </a:rPr>
              <a:t>Алтернативни (равнопоставени)</a:t>
            </a:r>
            <a:r>
              <a:rPr lang="bg-BG" dirty="0" smtClean="0">
                <a:solidFill>
                  <a:srgbClr val="002060"/>
                </a:solidFill>
              </a:rPr>
              <a:t> правни основания за обработване на „обикновени“ лични данни:</a:t>
            </a:r>
          </a:p>
          <a:p>
            <a:pPr marL="114300" indent="0">
              <a:lnSpc>
                <a:spcPct val="150000"/>
              </a:lnSpc>
              <a:buClrTx/>
              <a:buNone/>
            </a:pPr>
            <a:r>
              <a:rPr lang="bg-BG" i="1" dirty="0" smtClean="0">
                <a:solidFill>
                  <a:srgbClr val="002060"/>
                </a:solidFill>
              </a:rPr>
              <a:t>- </a:t>
            </a:r>
            <a:r>
              <a:rPr lang="bg-BG" b="1" i="1" dirty="0" smtClean="0">
                <a:solidFill>
                  <a:srgbClr val="FF0000"/>
                </a:solidFill>
              </a:rPr>
              <a:t>съгласие, договор, законово задължение, жизненоважни интереси, обществен интерес, легитимни интереси</a:t>
            </a:r>
            <a:endParaRPr lang="bg-BG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q"/>
            </a:pPr>
            <a:r>
              <a:rPr lang="bg-BG" dirty="0" smtClean="0">
                <a:solidFill>
                  <a:srgbClr val="002060"/>
                </a:solidFill>
              </a:rPr>
              <a:t>Съгласието като основание - специфични условия, документиране, оттегляне</a:t>
            </a:r>
          </a:p>
          <a:p>
            <a:pPr marL="114300" indent="0">
              <a:buNone/>
            </a:pPr>
            <a:endParaRPr lang="bg-BG" dirty="0">
              <a:solidFill>
                <a:schemeClr val="accent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pPr/>
              <a:t>5</a:t>
            </a:fld>
            <a:endParaRPr lang="bg-BG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4725144"/>
            <a:ext cx="3028950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3342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ru-RU" sz="2400" b="1" dirty="0"/>
              <a:t>Правни основания за обработване на лични </a:t>
            </a:r>
            <a:r>
              <a:rPr lang="ru-RU" sz="2400" b="1" dirty="0" smtClean="0"/>
              <a:t>данни в здравеопазването</a:t>
            </a:r>
            <a:endParaRPr lang="bg-BG" sz="24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28800"/>
            <a:ext cx="7774360" cy="5088632"/>
          </a:xfrm>
        </p:spPr>
        <p:txBody>
          <a:bodyPr>
            <a:normAutofit fontScale="92500"/>
          </a:bodyPr>
          <a:lstStyle/>
          <a:p>
            <a:pPr marL="114300" indent="0">
              <a:lnSpc>
                <a:spcPct val="150000"/>
              </a:lnSpc>
              <a:buClrTx/>
              <a:buNone/>
            </a:pPr>
            <a:r>
              <a:rPr lang="ru-RU" b="1" dirty="0" smtClean="0">
                <a:solidFill>
                  <a:srgbClr val="FF0000"/>
                </a:solidFill>
              </a:rPr>
              <a:t>Събирането и обработването е законосъобразно за следните цели:</a:t>
            </a:r>
          </a:p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За </a:t>
            </a:r>
            <a:r>
              <a:rPr lang="ru-RU" dirty="0">
                <a:solidFill>
                  <a:srgbClr val="002060"/>
                </a:solidFill>
              </a:rPr>
              <a:t>целите на превантивната или трудовата медицина, за оценка на </a:t>
            </a:r>
            <a:r>
              <a:rPr lang="ru-RU" dirty="0" smtClean="0">
                <a:solidFill>
                  <a:srgbClr val="002060"/>
                </a:solidFill>
              </a:rPr>
              <a:t>трудоспособността, </a:t>
            </a:r>
            <a:r>
              <a:rPr lang="ru-RU" dirty="0">
                <a:solidFill>
                  <a:srgbClr val="002060"/>
                </a:solidFill>
              </a:rPr>
              <a:t>медицинската диагноза, осигуряването на здравни или социални грижи или </a:t>
            </a:r>
            <a:r>
              <a:rPr lang="ru-RU" dirty="0" smtClean="0">
                <a:solidFill>
                  <a:srgbClr val="002060"/>
                </a:solidFill>
              </a:rPr>
              <a:t>лечение; </a:t>
            </a:r>
            <a:endParaRPr lang="ru-RU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q"/>
            </a:pPr>
            <a:r>
              <a:rPr lang="bg-BG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Жизненоважните </a:t>
            </a:r>
            <a:r>
              <a:rPr lang="ru-RU" dirty="0">
                <a:solidFill>
                  <a:srgbClr val="002060"/>
                </a:solidFill>
              </a:rPr>
              <a:t>интереси на субекта на данните или на друго физическо лице, когато субектът на данните е </a:t>
            </a:r>
            <a:r>
              <a:rPr lang="ru-RU" dirty="0" smtClean="0">
                <a:solidFill>
                  <a:srgbClr val="002060"/>
                </a:solidFill>
              </a:rPr>
              <a:t>неспособен </a:t>
            </a:r>
            <a:r>
              <a:rPr lang="ru-RU" dirty="0">
                <a:solidFill>
                  <a:srgbClr val="002060"/>
                </a:solidFill>
              </a:rPr>
              <a:t>да даде своето </a:t>
            </a:r>
            <a:r>
              <a:rPr lang="ru-RU" dirty="0" smtClean="0">
                <a:solidFill>
                  <a:srgbClr val="002060"/>
                </a:solidFill>
              </a:rPr>
              <a:t>съгласие;</a:t>
            </a:r>
            <a:endParaRPr lang="ru-RU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Обществен </a:t>
            </a:r>
            <a:r>
              <a:rPr lang="ru-RU" dirty="0">
                <a:solidFill>
                  <a:srgbClr val="002060"/>
                </a:solidFill>
              </a:rPr>
              <a:t>интерес в областта </a:t>
            </a:r>
            <a:endParaRPr lang="en-US" dirty="0" smtClean="0">
              <a:solidFill>
                <a:srgbClr val="002060"/>
              </a:solidFill>
            </a:endParaRPr>
          </a:p>
          <a:p>
            <a:pPr marL="114300" indent="0">
              <a:lnSpc>
                <a:spcPct val="150000"/>
              </a:lnSpc>
              <a:buClrTx/>
              <a:buNone/>
            </a:pPr>
            <a:r>
              <a:rPr lang="ru-RU" dirty="0" smtClean="0">
                <a:solidFill>
                  <a:srgbClr val="002060"/>
                </a:solidFill>
              </a:rPr>
              <a:t>на </a:t>
            </a:r>
            <a:r>
              <a:rPr lang="ru-RU" dirty="0">
                <a:solidFill>
                  <a:srgbClr val="002060"/>
                </a:solidFill>
              </a:rPr>
              <a:t>общественото </a:t>
            </a:r>
            <a:r>
              <a:rPr lang="ru-RU" dirty="0" smtClean="0">
                <a:solidFill>
                  <a:srgbClr val="002060"/>
                </a:solidFill>
              </a:rPr>
              <a:t>здраве; </a:t>
            </a:r>
            <a:endParaRPr lang="en-US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rgbClr val="002060"/>
                </a:solidFill>
              </a:rPr>
              <a:t>Научни </a:t>
            </a:r>
            <a:r>
              <a:rPr lang="ru-RU" dirty="0">
                <a:solidFill>
                  <a:srgbClr val="002060"/>
                </a:solidFill>
              </a:rPr>
              <a:t>или </a:t>
            </a:r>
            <a:r>
              <a:rPr lang="ru-RU" dirty="0" smtClean="0">
                <a:solidFill>
                  <a:srgbClr val="002060"/>
                </a:solidFill>
              </a:rPr>
              <a:t>статистически цели</a:t>
            </a:r>
            <a:r>
              <a:rPr lang="bg-BG" dirty="0">
                <a:solidFill>
                  <a:srgbClr val="002060"/>
                </a:solidFill>
              </a:rPr>
              <a:t>.</a:t>
            </a:r>
            <a:endParaRPr lang="bg-BG" dirty="0" smtClean="0">
              <a:solidFill>
                <a:srgbClr val="002060"/>
              </a:solidFill>
            </a:endParaRPr>
          </a:p>
          <a:p>
            <a:pPr marL="114300" indent="0">
              <a:lnSpc>
                <a:spcPct val="150000"/>
              </a:lnSpc>
              <a:buClrTx/>
              <a:buNone/>
            </a:pPr>
            <a:endParaRPr lang="bg-BG" dirty="0">
              <a:solidFill>
                <a:schemeClr val="accent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pPr/>
              <a:t>6</a:t>
            </a:fld>
            <a:endParaRPr lang="bg-BG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4653136"/>
            <a:ext cx="28575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4122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bg-BG" sz="2400" b="1" dirty="0" smtClean="0"/>
              <a:t>Добросъвестност и прозрачност</a:t>
            </a:r>
            <a:endParaRPr lang="bg-BG" sz="24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700808"/>
            <a:ext cx="7620000" cy="4800600"/>
          </a:xfrm>
        </p:spPr>
        <p:txBody>
          <a:bodyPr/>
          <a:lstStyle/>
          <a:p>
            <a:pPr marL="114300" indent="0">
              <a:buNone/>
            </a:pPr>
            <a:endParaRPr lang="en-US" dirty="0" smtClean="0">
              <a:solidFill>
                <a:schemeClr val="tx2"/>
              </a:solidFill>
            </a:endParaRPr>
          </a:p>
          <a:p>
            <a:pPr marL="114300" indent="0">
              <a:buNone/>
            </a:pPr>
            <a:endParaRPr lang="bg-BG" sz="1400" dirty="0">
              <a:solidFill>
                <a:schemeClr val="tx2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pPr/>
              <a:t>7</a:t>
            </a:fld>
            <a:endParaRPr lang="bg-BG"/>
          </a:p>
        </p:txBody>
      </p:sp>
      <p:sp>
        <p:nvSpPr>
          <p:cNvPr id="5" name="TextBox 4"/>
          <p:cNvSpPr txBox="1"/>
          <p:nvPr/>
        </p:nvSpPr>
        <p:spPr>
          <a:xfrm>
            <a:off x="755576" y="1916832"/>
            <a:ext cx="7200800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bg-BG" sz="2200" dirty="0" smtClean="0">
                <a:solidFill>
                  <a:srgbClr val="002060"/>
                </a:solidFill>
              </a:rPr>
              <a:t>Кратка и разбираема информация предоставена по достъпен за субектите на данните начин</a:t>
            </a:r>
          </a:p>
          <a:p>
            <a:endParaRPr lang="bg-BG" sz="2200" dirty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bg-BG" sz="2200" dirty="0" smtClean="0">
                <a:solidFill>
                  <a:srgbClr val="002060"/>
                </a:solidFill>
              </a:rPr>
              <a:t> Легитимни очаквания на субектите на данните</a:t>
            </a:r>
          </a:p>
          <a:p>
            <a:endParaRPr lang="bg-BG" dirty="0" smtClean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bg-BG" sz="2200" dirty="0" smtClean="0">
                <a:solidFill>
                  <a:srgbClr val="002060"/>
                </a:solidFill>
              </a:rPr>
              <a:t>Специфични случаи</a:t>
            </a:r>
            <a:r>
              <a:rPr lang="en-US" sz="2200" dirty="0" smtClean="0">
                <a:solidFill>
                  <a:srgbClr val="002060"/>
                </a:solidFill>
              </a:rPr>
              <a:t> – </a:t>
            </a:r>
            <a:r>
              <a:rPr lang="bg-BG" sz="2200" dirty="0" smtClean="0">
                <a:solidFill>
                  <a:srgbClr val="002060"/>
                </a:solidFill>
              </a:rPr>
              <a:t>наблюдение на работното място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bg-BG" dirty="0" smtClean="0">
              <a:solidFill>
                <a:schemeClr val="accent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34462" y="4264151"/>
            <a:ext cx="3665476" cy="2019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59795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bg-BG" sz="2400" b="1" dirty="0" smtClean="0"/>
              <a:t>Отчетност</a:t>
            </a:r>
            <a:endParaRPr lang="en-US" sz="24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832008"/>
            <a:ext cx="7620000" cy="4224536"/>
          </a:xfrm>
        </p:spPr>
        <p:txBody>
          <a:bodyPr/>
          <a:lstStyle/>
          <a:p>
            <a:pPr marL="114300" indent="0" algn="just">
              <a:buNone/>
            </a:pPr>
            <a:r>
              <a:rPr lang="bg-BG" b="1" i="1" dirty="0" smtClean="0">
                <a:solidFill>
                  <a:srgbClr val="C00000"/>
                </a:solidFill>
              </a:rPr>
              <a:t>Практическо прилагане на принципите, удостоверяване и доказване</a:t>
            </a:r>
            <a:endParaRPr lang="bg-BG" dirty="0">
              <a:solidFill>
                <a:srgbClr val="C000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pPr/>
              <a:t>8</a:t>
            </a:fld>
            <a:endParaRPr lang="bg-BG"/>
          </a:p>
        </p:txBody>
      </p:sp>
      <p:sp>
        <p:nvSpPr>
          <p:cNvPr id="6" name="TextBox 5"/>
          <p:cNvSpPr txBox="1"/>
          <p:nvPr/>
        </p:nvSpPr>
        <p:spPr>
          <a:xfrm>
            <a:off x="755576" y="2564904"/>
            <a:ext cx="748883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bg-BG" sz="2200" dirty="0" smtClean="0">
                <a:solidFill>
                  <a:srgbClr val="002060"/>
                </a:solidFill>
              </a:rPr>
              <a:t>Създаване и редовно актуализиране на вътрешен регистър (опис) на </a:t>
            </a:r>
            <a:r>
              <a:rPr lang="bg-BG" sz="2200" b="1" dirty="0" smtClean="0">
                <a:solidFill>
                  <a:srgbClr val="002060"/>
                </a:solidFill>
              </a:rPr>
              <a:t>дейностите</a:t>
            </a:r>
            <a:r>
              <a:rPr lang="bg-BG" sz="2200" dirty="0" smtClean="0">
                <a:solidFill>
                  <a:srgbClr val="002060"/>
                </a:solidFill>
              </a:rPr>
              <a:t> по обработване на лични данни;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bg-BG" sz="2200" dirty="0" smtClean="0">
                <a:solidFill>
                  <a:srgbClr val="002060"/>
                </a:solidFill>
              </a:rPr>
              <a:t>Приемане на вътрешна политика /правила/ за защита на личните данни;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bg-BG" sz="2200" dirty="0" smtClean="0">
                <a:solidFill>
                  <a:srgbClr val="002060"/>
                </a:solidFill>
              </a:rPr>
              <a:t>Договори с обработващи,</a:t>
            </a:r>
          </a:p>
          <a:p>
            <a:pPr>
              <a:lnSpc>
                <a:spcPct val="150000"/>
              </a:lnSpc>
            </a:pPr>
            <a:r>
              <a:rPr lang="bg-BG" sz="2200" dirty="0" smtClean="0">
                <a:solidFill>
                  <a:srgbClr val="002060"/>
                </a:solidFill>
              </a:rPr>
              <a:t>     трансфери и др.;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200" dirty="0" smtClean="0">
                <a:solidFill>
                  <a:srgbClr val="002060"/>
                </a:solidFill>
              </a:rPr>
              <a:t>Log</a:t>
            </a:r>
            <a:r>
              <a:rPr lang="bg-BG" sz="2200" dirty="0" smtClean="0">
                <a:solidFill>
                  <a:srgbClr val="002060"/>
                </a:solidFill>
              </a:rPr>
              <a:t> </a:t>
            </a:r>
            <a:r>
              <a:rPr lang="en-US" sz="2200" dirty="0" smtClean="0">
                <a:solidFill>
                  <a:srgbClr val="002060"/>
                </a:solidFill>
              </a:rPr>
              <a:t>files</a:t>
            </a:r>
            <a:r>
              <a:rPr lang="bg-BG" sz="2200" dirty="0" smtClean="0">
                <a:solidFill>
                  <a:srgbClr val="002060"/>
                </a:solidFill>
              </a:rPr>
              <a:t> и </a:t>
            </a:r>
            <a:r>
              <a:rPr lang="bg-BG" sz="2200" dirty="0" err="1" smtClean="0">
                <a:solidFill>
                  <a:srgbClr val="002060"/>
                </a:solidFill>
              </a:rPr>
              <a:t>др</a:t>
            </a:r>
            <a:r>
              <a:rPr lang="en-US" sz="2200" dirty="0" smtClean="0">
                <a:solidFill>
                  <a:srgbClr val="002060"/>
                </a:solidFill>
              </a:rPr>
              <a:t>.</a:t>
            </a:r>
            <a:r>
              <a:rPr lang="bg-BG" sz="2200" dirty="0" smtClean="0">
                <a:solidFill>
                  <a:srgbClr val="002060"/>
                </a:solidFill>
              </a:rPr>
              <a:t> </a:t>
            </a:r>
            <a:r>
              <a:rPr lang="en-US" sz="2200" dirty="0" smtClean="0">
                <a:solidFill>
                  <a:srgbClr val="002060"/>
                </a:solidFill>
              </a:rPr>
              <a:t> </a:t>
            </a:r>
            <a:endParaRPr lang="bg-BG" sz="2200" dirty="0">
              <a:solidFill>
                <a:srgbClr val="00206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93723" y="4674103"/>
            <a:ext cx="3850685" cy="1949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5080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bg-BG" sz="2400" b="1" dirty="0" smtClean="0"/>
              <a:t>Длъжностно лице по защита на данните</a:t>
            </a:r>
            <a:endParaRPr lang="en-US" sz="24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dirty="0" smtClean="0">
                <a:solidFill>
                  <a:schemeClr val="tx2"/>
                </a:solidFill>
              </a:rPr>
              <a:t> </a:t>
            </a:r>
          </a:p>
          <a:p>
            <a:pPr marL="114300" indent="0">
              <a:buNone/>
            </a:pPr>
            <a:endParaRPr lang="bg-BG" dirty="0">
              <a:solidFill>
                <a:schemeClr val="tx2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F3F3C-A60D-426C-8F94-912700854F7B}" type="slidenum">
              <a:rPr lang="bg-BG" smtClean="0"/>
              <a:pPr/>
              <a:t>9</a:t>
            </a:fld>
            <a:endParaRPr lang="bg-BG"/>
          </a:p>
        </p:txBody>
      </p:sp>
      <p:sp>
        <p:nvSpPr>
          <p:cNvPr id="5" name="Rectangle 4"/>
          <p:cNvSpPr/>
          <p:nvPr/>
        </p:nvSpPr>
        <p:spPr>
          <a:xfrm>
            <a:off x="457200" y="1844824"/>
            <a:ext cx="7619999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200" dirty="0" smtClean="0">
                <a:solidFill>
                  <a:srgbClr val="002060"/>
                </a:solidFill>
              </a:rPr>
              <a:t> </a:t>
            </a:r>
            <a:r>
              <a:rPr lang="bg-BG" sz="2200" dirty="0">
                <a:solidFill>
                  <a:srgbClr val="002060"/>
                </a:solidFill>
              </a:rPr>
              <a:t>Задължително определяне на длъжностно лице по защита на </a:t>
            </a:r>
            <a:r>
              <a:rPr lang="bg-BG" sz="2200" dirty="0" smtClean="0">
                <a:solidFill>
                  <a:srgbClr val="002060"/>
                </a:solidFill>
              </a:rPr>
              <a:t>данните </a:t>
            </a:r>
            <a:r>
              <a:rPr lang="bg-BG" sz="2200" u="sng" dirty="0" smtClean="0">
                <a:solidFill>
                  <a:srgbClr val="002060"/>
                </a:solidFill>
              </a:rPr>
              <a:t>само в тези случаи</a:t>
            </a:r>
            <a:r>
              <a:rPr lang="bg-BG" sz="2200" dirty="0" smtClean="0">
                <a:solidFill>
                  <a:srgbClr val="002060"/>
                </a:solidFill>
              </a:rPr>
              <a:t>: </a:t>
            </a:r>
          </a:p>
          <a:p>
            <a:endParaRPr lang="bg-BG" sz="2200" dirty="0" smtClean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bg-BG" sz="2200" i="1" dirty="0" smtClean="0">
                <a:solidFill>
                  <a:srgbClr val="FF0000"/>
                </a:solidFill>
              </a:rPr>
              <a:t>публичен орган;</a:t>
            </a:r>
          </a:p>
          <a:p>
            <a:endParaRPr lang="bg-BG" sz="2200" i="1" dirty="0" smtClean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bg-BG" sz="2200" i="1" dirty="0">
                <a:solidFill>
                  <a:srgbClr val="FF0000"/>
                </a:solidFill>
              </a:rPr>
              <a:t> </a:t>
            </a:r>
            <a:r>
              <a:rPr lang="ru-RU" sz="2200" i="1" dirty="0">
                <a:solidFill>
                  <a:srgbClr val="FF0000"/>
                </a:solidFill>
              </a:rPr>
              <a:t>редовно и систематично </a:t>
            </a:r>
            <a:endParaRPr lang="ru-RU" sz="2200" i="1" dirty="0" smtClean="0">
              <a:solidFill>
                <a:srgbClr val="FF0000"/>
              </a:solidFill>
            </a:endParaRPr>
          </a:p>
          <a:p>
            <a:r>
              <a:rPr lang="ru-RU" sz="2200" i="1" dirty="0" smtClean="0">
                <a:solidFill>
                  <a:srgbClr val="FF0000"/>
                </a:solidFill>
              </a:rPr>
              <a:t>мащабно </a:t>
            </a:r>
            <a:r>
              <a:rPr lang="ru-RU" sz="2200" i="1" dirty="0">
                <a:solidFill>
                  <a:srgbClr val="FF0000"/>
                </a:solidFill>
              </a:rPr>
              <a:t>наблюдение на </a:t>
            </a:r>
            <a:r>
              <a:rPr lang="ru-RU" sz="2200" i="1" dirty="0" smtClean="0">
                <a:solidFill>
                  <a:srgbClr val="FF0000"/>
                </a:solidFill>
              </a:rPr>
              <a:t>лица</a:t>
            </a:r>
          </a:p>
          <a:p>
            <a:endParaRPr lang="en-US" sz="2200" i="1" dirty="0" smtClean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200" i="1" dirty="0">
                <a:solidFill>
                  <a:srgbClr val="FF0000"/>
                </a:solidFill>
              </a:rPr>
              <a:t>мащабно обработване на </a:t>
            </a:r>
            <a:endParaRPr lang="ru-RU" sz="2200" i="1" dirty="0" smtClean="0">
              <a:solidFill>
                <a:srgbClr val="FF0000"/>
              </a:solidFill>
            </a:endParaRPr>
          </a:p>
          <a:p>
            <a:r>
              <a:rPr lang="ru-RU" sz="2200" i="1" dirty="0" smtClean="0">
                <a:solidFill>
                  <a:srgbClr val="FF0000"/>
                </a:solidFill>
              </a:rPr>
              <a:t>специални </a:t>
            </a:r>
            <a:r>
              <a:rPr lang="ru-RU" sz="2200" i="1" dirty="0">
                <a:solidFill>
                  <a:srgbClr val="FF0000"/>
                </a:solidFill>
              </a:rPr>
              <a:t>категории </a:t>
            </a:r>
            <a:r>
              <a:rPr lang="ru-RU" sz="2200" i="1" dirty="0" smtClean="0">
                <a:solidFill>
                  <a:srgbClr val="FF0000"/>
                </a:solidFill>
              </a:rPr>
              <a:t>данни</a:t>
            </a:r>
            <a:endParaRPr lang="bg-BG" sz="2200" dirty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bg-BG" sz="2200" dirty="0" smtClean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bg-BG" sz="2200" dirty="0" smtClean="0">
                <a:solidFill>
                  <a:srgbClr val="002060"/>
                </a:solidFill>
              </a:rPr>
              <a:t>Избор и квалификация</a:t>
            </a:r>
            <a:r>
              <a:rPr lang="en-GB" sz="2200" dirty="0" smtClean="0"/>
              <a:t>	</a:t>
            </a:r>
            <a:endParaRPr lang="bg-BG" sz="2200" dirty="0" smtClean="0"/>
          </a:p>
          <a:p>
            <a:pPr>
              <a:lnSpc>
                <a:spcPct val="150000"/>
              </a:lnSpc>
            </a:pPr>
            <a:endParaRPr lang="en-US" sz="2000" dirty="0" smtClean="0"/>
          </a:p>
          <a:p>
            <a:endParaRPr lang="en-GB" dirty="0" smtClean="0"/>
          </a:p>
          <a:p>
            <a:endParaRPr lang="bg-BG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4220248"/>
            <a:ext cx="3361183" cy="218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89018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1623</TotalTime>
  <Words>690</Words>
  <Application>Microsoft Office PowerPoint</Application>
  <PresentationFormat>On-screen Show (4:3)</PresentationFormat>
  <Paragraphs>179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Adjacency</vt:lpstr>
      <vt:lpstr>Slide 1</vt:lpstr>
      <vt:lpstr>Основни елементи на GDPR</vt:lpstr>
      <vt:lpstr>Основни понятия</vt:lpstr>
      <vt:lpstr>Принципи на обработване на лични данни</vt:lpstr>
      <vt:lpstr>Правни основания за обработване на лични данни </vt:lpstr>
      <vt:lpstr>Правни основания за обработване на лични данни в здравеопазването</vt:lpstr>
      <vt:lpstr>Добросъвестност и прозрачност</vt:lpstr>
      <vt:lpstr>Отчетност</vt:lpstr>
      <vt:lpstr>Длъжностно лице по защита на данните</vt:lpstr>
      <vt:lpstr>Права на субектите на данните</vt:lpstr>
      <vt:lpstr>Оценка на риска по отношение на защитата на данните</vt:lpstr>
      <vt:lpstr>Управление на риска по отношение на защитата на данните</vt:lpstr>
      <vt:lpstr>Санкции</vt:lpstr>
      <vt:lpstr>Процес на практическа подготовка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Anton Todorov</dc:creator>
  <cp:lastModifiedBy>tivanchovski</cp:lastModifiedBy>
  <cp:revision>179</cp:revision>
  <dcterms:created xsi:type="dcterms:W3CDTF">2016-06-02T10:12:00Z</dcterms:created>
  <dcterms:modified xsi:type="dcterms:W3CDTF">2018-06-26T13:57:41Z</dcterms:modified>
</cp:coreProperties>
</file>